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95" r:id="rId1"/>
  </p:sldMasterIdLst>
  <p:notesMasterIdLst>
    <p:notesMasterId r:id="rId82"/>
  </p:notesMasterIdLst>
  <p:sldIdLst>
    <p:sldId id="256" r:id="rId2"/>
    <p:sldId id="461" r:id="rId3"/>
    <p:sldId id="409" r:id="rId4"/>
    <p:sldId id="413" r:id="rId5"/>
    <p:sldId id="410" r:id="rId6"/>
    <p:sldId id="414" r:id="rId7"/>
    <p:sldId id="411" r:id="rId8"/>
    <p:sldId id="415" r:id="rId9"/>
    <p:sldId id="412" r:id="rId10"/>
    <p:sldId id="425" r:id="rId11"/>
    <p:sldId id="298" r:id="rId12"/>
    <p:sldId id="426" r:id="rId13"/>
    <p:sldId id="300" r:id="rId14"/>
    <p:sldId id="427" r:id="rId15"/>
    <p:sldId id="302" r:id="rId16"/>
    <p:sldId id="460" r:id="rId17"/>
    <p:sldId id="306" r:id="rId18"/>
    <p:sldId id="459" r:id="rId19"/>
    <p:sldId id="308" r:id="rId20"/>
    <p:sldId id="458" r:id="rId21"/>
    <p:sldId id="310" r:id="rId22"/>
    <p:sldId id="457" r:id="rId23"/>
    <p:sldId id="312" r:id="rId24"/>
    <p:sldId id="456" r:id="rId25"/>
    <p:sldId id="314" r:id="rId26"/>
    <p:sldId id="455" r:id="rId27"/>
    <p:sldId id="357" r:id="rId28"/>
    <p:sldId id="454" r:id="rId29"/>
    <p:sldId id="316" r:id="rId30"/>
    <p:sldId id="453" r:id="rId31"/>
    <p:sldId id="318" r:id="rId32"/>
    <p:sldId id="452" r:id="rId33"/>
    <p:sldId id="359" r:id="rId34"/>
    <p:sldId id="451" r:id="rId35"/>
    <p:sldId id="361" r:id="rId36"/>
    <p:sldId id="450" r:id="rId37"/>
    <p:sldId id="363" r:id="rId38"/>
    <p:sldId id="449" r:id="rId39"/>
    <p:sldId id="367" r:id="rId40"/>
    <p:sldId id="448" r:id="rId41"/>
    <p:sldId id="369" r:id="rId42"/>
    <p:sldId id="447" r:id="rId43"/>
    <p:sldId id="371" r:id="rId44"/>
    <p:sldId id="446" r:id="rId45"/>
    <p:sldId id="373" r:id="rId46"/>
    <p:sldId id="445" r:id="rId47"/>
    <p:sldId id="376" r:id="rId48"/>
    <p:sldId id="444" r:id="rId49"/>
    <p:sldId id="377" r:id="rId50"/>
    <p:sldId id="443" r:id="rId51"/>
    <p:sldId id="379" r:id="rId52"/>
    <p:sldId id="442" r:id="rId53"/>
    <p:sldId id="381" r:id="rId54"/>
    <p:sldId id="441" r:id="rId55"/>
    <p:sldId id="383" r:id="rId56"/>
    <p:sldId id="440" r:id="rId57"/>
    <p:sldId id="385" r:id="rId58"/>
    <p:sldId id="439" r:id="rId59"/>
    <p:sldId id="387" r:id="rId60"/>
    <p:sldId id="438" r:id="rId61"/>
    <p:sldId id="389" r:id="rId62"/>
    <p:sldId id="437" r:id="rId63"/>
    <p:sldId id="392" r:id="rId64"/>
    <p:sldId id="436" r:id="rId65"/>
    <p:sldId id="416" r:id="rId66"/>
    <p:sldId id="435" r:id="rId67"/>
    <p:sldId id="418" r:id="rId68"/>
    <p:sldId id="434" r:id="rId69"/>
    <p:sldId id="419" r:id="rId70"/>
    <p:sldId id="433" r:id="rId71"/>
    <p:sldId id="420" r:id="rId72"/>
    <p:sldId id="432" r:id="rId73"/>
    <p:sldId id="421" r:id="rId74"/>
    <p:sldId id="428" r:id="rId75"/>
    <p:sldId id="422" r:id="rId76"/>
    <p:sldId id="429" r:id="rId77"/>
    <p:sldId id="423" r:id="rId78"/>
    <p:sldId id="430" r:id="rId79"/>
    <p:sldId id="424" r:id="rId80"/>
    <p:sldId id="431" r:id="rId81"/>
  </p:sldIdLst>
  <p:sldSz cx="7775575" cy="5543550"/>
  <p:notesSz cx="6858000" cy="9144000"/>
  <p:embeddedFontLst>
    <p:embeddedFont>
      <p:font typeface="American Captain" pitchFamily="2" charset="77"/>
      <p:regular r:id="rId83"/>
    </p:embeddedFont>
    <p:embeddedFont>
      <p:font typeface="Calibri" panose="020F0502020204030204" pitchFamily="34" charset="0"/>
      <p:regular r:id="rId84"/>
      <p:bold r:id="rId85"/>
      <p:italic r:id="rId86"/>
      <p:boldItalic r:id="rId87"/>
    </p:embeddedFont>
    <p:embeddedFont>
      <p:font typeface="Manrope" pitchFamily="2" charset="0"/>
      <p:regular r:id="rId88"/>
      <p:bold r:id="rId89"/>
    </p:embeddedFont>
    <p:embeddedFont>
      <p:font typeface="Manrope Medium" pitchFamily="2" charset="0"/>
      <p:regular r:id="rId90"/>
    </p:embeddedFont>
  </p:embeddedFontLst>
  <p:defaultTextStyle>
    <a:defPPr>
      <a:defRPr lang="en-US"/>
    </a:defPPr>
    <a:lvl1pPr marL="0" algn="l" defTabSz="472516" rtl="0" eaLnBrk="1" latinLnBrk="0" hangingPunct="1">
      <a:defRPr sz="1860" kern="1200">
        <a:solidFill>
          <a:schemeClr val="tx1"/>
        </a:solidFill>
        <a:latin typeface="+mn-lt"/>
        <a:ea typeface="+mn-ea"/>
        <a:cs typeface="+mn-cs"/>
      </a:defRPr>
    </a:lvl1pPr>
    <a:lvl2pPr marL="472516" algn="l" defTabSz="472516" rtl="0" eaLnBrk="1" latinLnBrk="0" hangingPunct="1">
      <a:defRPr sz="1860" kern="1200">
        <a:solidFill>
          <a:schemeClr val="tx1"/>
        </a:solidFill>
        <a:latin typeface="+mn-lt"/>
        <a:ea typeface="+mn-ea"/>
        <a:cs typeface="+mn-cs"/>
      </a:defRPr>
    </a:lvl2pPr>
    <a:lvl3pPr marL="945032" algn="l" defTabSz="472516" rtl="0" eaLnBrk="1" latinLnBrk="0" hangingPunct="1">
      <a:defRPr sz="1860" kern="1200">
        <a:solidFill>
          <a:schemeClr val="tx1"/>
        </a:solidFill>
        <a:latin typeface="+mn-lt"/>
        <a:ea typeface="+mn-ea"/>
        <a:cs typeface="+mn-cs"/>
      </a:defRPr>
    </a:lvl3pPr>
    <a:lvl4pPr marL="1417549" algn="l" defTabSz="472516" rtl="0" eaLnBrk="1" latinLnBrk="0" hangingPunct="1">
      <a:defRPr sz="1860" kern="1200">
        <a:solidFill>
          <a:schemeClr val="tx1"/>
        </a:solidFill>
        <a:latin typeface="+mn-lt"/>
        <a:ea typeface="+mn-ea"/>
        <a:cs typeface="+mn-cs"/>
      </a:defRPr>
    </a:lvl4pPr>
    <a:lvl5pPr marL="1890065" algn="l" defTabSz="472516" rtl="0" eaLnBrk="1" latinLnBrk="0" hangingPunct="1">
      <a:defRPr sz="1860" kern="1200">
        <a:solidFill>
          <a:schemeClr val="tx1"/>
        </a:solidFill>
        <a:latin typeface="+mn-lt"/>
        <a:ea typeface="+mn-ea"/>
        <a:cs typeface="+mn-cs"/>
      </a:defRPr>
    </a:lvl5pPr>
    <a:lvl6pPr marL="2362581" algn="l" defTabSz="472516" rtl="0" eaLnBrk="1" latinLnBrk="0" hangingPunct="1">
      <a:defRPr sz="1860" kern="1200">
        <a:solidFill>
          <a:schemeClr val="tx1"/>
        </a:solidFill>
        <a:latin typeface="+mn-lt"/>
        <a:ea typeface="+mn-ea"/>
        <a:cs typeface="+mn-cs"/>
      </a:defRPr>
    </a:lvl6pPr>
    <a:lvl7pPr marL="2835097" algn="l" defTabSz="472516" rtl="0" eaLnBrk="1" latinLnBrk="0" hangingPunct="1">
      <a:defRPr sz="1860" kern="1200">
        <a:solidFill>
          <a:schemeClr val="tx1"/>
        </a:solidFill>
        <a:latin typeface="+mn-lt"/>
        <a:ea typeface="+mn-ea"/>
        <a:cs typeface="+mn-cs"/>
      </a:defRPr>
    </a:lvl7pPr>
    <a:lvl8pPr marL="3307613" algn="l" defTabSz="472516" rtl="0" eaLnBrk="1" latinLnBrk="0" hangingPunct="1">
      <a:defRPr sz="1860" kern="1200">
        <a:solidFill>
          <a:schemeClr val="tx1"/>
        </a:solidFill>
        <a:latin typeface="+mn-lt"/>
        <a:ea typeface="+mn-ea"/>
        <a:cs typeface="+mn-cs"/>
      </a:defRPr>
    </a:lvl8pPr>
    <a:lvl9pPr marL="3780130" algn="l" defTabSz="472516" rtl="0" eaLnBrk="1" latinLnBrk="0" hangingPunct="1">
      <a:defRPr sz="186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46" userDrawn="1">
          <p15:clr>
            <a:srgbClr val="A4A3A4"/>
          </p15:clr>
        </p15:guide>
        <p15:guide id="2" pos="25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8445"/>
    <a:srgbClr val="FFC2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52"/>
    <p:restoredTop sz="96327"/>
  </p:normalViewPr>
  <p:slideViewPr>
    <p:cSldViewPr snapToGrid="0" snapToObjects="1">
      <p:cViewPr varScale="1">
        <p:scale>
          <a:sx n="153" d="100"/>
          <a:sy n="153" d="100"/>
        </p:scale>
        <p:origin x="1856" y="176"/>
      </p:cViewPr>
      <p:guideLst>
        <p:guide orient="horz" pos="1746"/>
        <p:guide pos="25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2.fntdata"/><Relationship Id="rId89" Type="http://schemas.openxmlformats.org/officeDocument/2006/relationships/font" Target="fonts/font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3.fntdata"/><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4.fntdata"/><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5.fntdata"/><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19 37 511,'0'0'0,"-4"-7"0,0-1 0,0-1 512,1 3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12/06/2022</a:t>
            </a:fld>
            <a:endParaRPr lang="en-NL"/>
          </a:p>
        </p:txBody>
      </p:sp>
      <p:sp>
        <p:nvSpPr>
          <p:cNvPr id="4" name="Slide Image Placeholder 3"/>
          <p:cNvSpPr>
            <a:spLocks noGrp="1" noRot="1" noChangeAspect="1"/>
          </p:cNvSpPr>
          <p:nvPr>
            <p:ph type="sldImg" idx="2"/>
          </p:nvPr>
        </p:nvSpPr>
        <p:spPr>
          <a:xfrm>
            <a:off x="1265238" y="1143000"/>
            <a:ext cx="43275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39315" rtl="0" eaLnBrk="1" latinLnBrk="0" hangingPunct="1">
      <a:defRPr sz="839" kern="1200">
        <a:solidFill>
          <a:schemeClr val="tx1"/>
        </a:solidFill>
        <a:latin typeface="+mn-lt"/>
        <a:ea typeface="+mn-ea"/>
        <a:cs typeface="+mn-cs"/>
      </a:defRPr>
    </a:lvl1pPr>
    <a:lvl2pPr marL="319657" algn="l" defTabSz="639315" rtl="0" eaLnBrk="1" latinLnBrk="0" hangingPunct="1">
      <a:defRPr sz="839" kern="1200">
        <a:solidFill>
          <a:schemeClr val="tx1"/>
        </a:solidFill>
        <a:latin typeface="+mn-lt"/>
        <a:ea typeface="+mn-ea"/>
        <a:cs typeface="+mn-cs"/>
      </a:defRPr>
    </a:lvl2pPr>
    <a:lvl3pPr marL="639315" algn="l" defTabSz="639315" rtl="0" eaLnBrk="1" latinLnBrk="0" hangingPunct="1">
      <a:defRPr sz="839" kern="1200">
        <a:solidFill>
          <a:schemeClr val="tx1"/>
        </a:solidFill>
        <a:latin typeface="+mn-lt"/>
        <a:ea typeface="+mn-ea"/>
        <a:cs typeface="+mn-cs"/>
      </a:defRPr>
    </a:lvl3pPr>
    <a:lvl4pPr marL="958971" algn="l" defTabSz="639315" rtl="0" eaLnBrk="1" latinLnBrk="0" hangingPunct="1">
      <a:defRPr sz="839" kern="1200">
        <a:solidFill>
          <a:schemeClr val="tx1"/>
        </a:solidFill>
        <a:latin typeface="+mn-lt"/>
        <a:ea typeface="+mn-ea"/>
        <a:cs typeface="+mn-cs"/>
      </a:defRPr>
    </a:lvl4pPr>
    <a:lvl5pPr marL="1278629" algn="l" defTabSz="639315" rtl="0" eaLnBrk="1" latinLnBrk="0" hangingPunct="1">
      <a:defRPr sz="839" kern="1200">
        <a:solidFill>
          <a:schemeClr val="tx1"/>
        </a:solidFill>
        <a:latin typeface="+mn-lt"/>
        <a:ea typeface="+mn-ea"/>
        <a:cs typeface="+mn-cs"/>
      </a:defRPr>
    </a:lvl5pPr>
    <a:lvl6pPr marL="1598286" algn="l" defTabSz="639315" rtl="0" eaLnBrk="1" latinLnBrk="0" hangingPunct="1">
      <a:defRPr sz="839" kern="1200">
        <a:solidFill>
          <a:schemeClr val="tx1"/>
        </a:solidFill>
        <a:latin typeface="+mn-lt"/>
        <a:ea typeface="+mn-ea"/>
        <a:cs typeface="+mn-cs"/>
      </a:defRPr>
    </a:lvl6pPr>
    <a:lvl7pPr marL="1917943" algn="l" defTabSz="639315" rtl="0" eaLnBrk="1" latinLnBrk="0" hangingPunct="1">
      <a:defRPr sz="839" kern="1200">
        <a:solidFill>
          <a:schemeClr val="tx1"/>
        </a:solidFill>
        <a:latin typeface="+mn-lt"/>
        <a:ea typeface="+mn-ea"/>
        <a:cs typeface="+mn-cs"/>
      </a:defRPr>
    </a:lvl7pPr>
    <a:lvl8pPr marL="2237601" algn="l" defTabSz="639315" rtl="0" eaLnBrk="1" latinLnBrk="0" hangingPunct="1">
      <a:defRPr sz="839" kern="1200">
        <a:solidFill>
          <a:schemeClr val="tx1"/>
        </a:solidFill>
        <a:latin typeface="+mn-lt"/>
        <a:ea typeface="+mn-ea"/>
        <a:cs typeface="+mn-cs"/>
      </a:defRPr>
    </a:lvl8pPr>
    <a:lvl9pPr marL="2557257" algn="l" defTabSz="639315" rtl="0" eaLnBrk="1" latinLnBrk="0" hangingPunct="1">
      <a:defRPr sz="83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11</a:t>
            </a:fld>
            <a:endParaRPr lang="en-NL"/>
          </a:p>
        </p:txBody>
      </p:sp>
    </p:spTree>
    <p:extLst>
      <p:ext uri="{BB962C8B-B14F-4D97-AF65-F5344CB8AC3E}">
        <p14:creationId xmlns:p14="http://schemas.microsoft.com/office/powerpoint/2010/main" val="2588350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13</a:t>
            </a:fld>
            <a:endParaRPr lang="en-NL"/>
          </a:p>
        </p:txBody>
      </p:sp>
    </p:spTree>
    <p:extLst>
      <p:ext uri="{BB962C8B-B14F-4D97-AF65-F5344CB8AC3E}">
        <p14:creationId xmlns:p14="http://schemas.microsoft.com/office/powerpoint/2010/main" val="3141997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19</a:t>
            </a:fld>
            <a:endParaRPr lang="en-NL"/>
          </a:p>
        </p:txBody>
      </p:sp>
    </p:spTree>
    <p:extLst>
      <p:ext uri="{BB962C8B-B14F-4D97-AF65-F5344CB8AC3E}">
        <p14:creationId xmlns:p14="http://schemas.microsoft.com/office/powerpoint/2010/main" val="211584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35</a:t>
            </a:fld>
            <a:endParaRPr lang="en-NL"/>
          </a:p>
        </p:txBody>
      </p:sp>
    </p:spTree>
    <p:extLst>
      <p:ext uri="{BB962C8B-B14F-4D97-AF65-F5344CB8AC3E}">
        <p14:creationId xmlns:p14="http://schemas.microsoft.com/office/powerpoint/2010/main" val="20305723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SF Title car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0DA36A-1C38-474C-8BA5-91B0D575BB8A}"/>
              </a:ext>
            </a:extLst>
          </p:cNvPr>
          <p:cNvSpPr/>
          <p:nvPr/>
        </p:nvSpPr>
        <p:spPr>
          <a:xfrm>
            <a:off x="673270" y="679541"/>
            <a:ext cx="6507169" cy="4106310"/>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762" b="0" i="0" dirty="0">
              <a:latin typeface="American Captain" pitchFamily="2" charset="77"/>
            </a:endParaRPr>
          </a:p>
        </p:txBody>
      </p:sp>
    </p:spTree>
    <p:extLst>
      <p:ext uri="{BB962C8B-B14F-4D97-AF65-F5344CB8AC3E}">
        <p14:creationId xmlns:p14="http://schemas.microsoft.com/office/powerpoint/2010/main" val="934515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SF Green Card doub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27583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3343974458"/>
      </p:ext>
    </p:extLst>
  </p:cSld>
  <p:clrMapOvr>
    <a:masterClrMapping/>
  </p:clrMapOvr>
  <p:extLst>
    <p:ext uri="{DCECCB84-F9BA-43D5-87BE-67443E8EF086}">
      <p15:sldGuideLst xmlns:p15="http://schemas.microsoft.com/office/powerpoint/2012/main">
        <p15:guide id="5" orient="horz" pos="1817" userDrawn="1">
          <p15:clr>
            <a:srgbClr val="FBAE40"/>
          </p15:clr>
        </p15:guide>
        <p15:guide id="6" pos="2519" userDrawn="1">
          <p15:clr>
            <a:srgbClr val="FBAE40"/>
          </p15:clr>
        </p15:guide>
        <p15:guide id="7" orient="horz" pos="1109" userDrawn="1">
          <p15:clr>
            <a:srgbClr val="FBAE40"/>
          </p15:clr>
        </p15:guide>
        <p15:guide id="8" orient="horz" pos="252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SF Green Card trip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63587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3178086034"/>
      </p:ext>
    </p:extLst>
  </p:cSld>
  <p:clrMapOvr>
    <a:masterClrMapping/>
  </p:clrMapOvr>
  <p:extLst>
    <p:ext uri="{DCECCB84-F9BA-43D5-87BE-67443E8EF086}">
      <p15:sldGuideLst xmlns:p15="http://schemas.microsoft.com/office/powerpoint/2012/main">
        <p15:guide id="5" orient="horz" pos="1817" userDrawn="1">
          <p15:clr>
            <a:srgbClr val="FBAE40"/>
          </p15:clr>
        </p15:guide>
        <p15:guide id="6" pos="2519" userDrawn="1">
          <p15:clr>
            <a:srgbClr val="FBAE40"/>
          </p15:clr>
        </p15:guide>
        <p15:guide id="7" orient="horz" pos="873" userDrawn="1">
          <p15:clr>
            <a:srgbClr val="FBAE40"/>
          </p15:clr>
        </p15:guide>
        <p15:guide id="8" orient="horz" pos="2761"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SF Green Card single">
    <p:bg>
      <p:bgPr>
        <a:solidFill>
          <a:srgbClr val="941100"/>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8" y="2891832"/>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1114807549"/>
      </p:ext>
    </p:extLst>
  </p:cSld>
  <p:clrMapOvr>
    <a:masterClrMapping/>
  </p:clrMapOvr>
  <p:extLst>
    <p:ext uri="{DCECCB84-F9BA-43D5-87BE-67443E8EF086}">
      <p15:sldGuideLst xmlns:p15="http://schemas.microsoft.com/office/powerpoint/2012/main">
        <p15:guide id="5" orient="horz" pos="1817" userDrawn="1">
          <p15:clr>
            <a:srgbClr val="FBAE40"/>
          </p15:clr>
        </p15:guide>
        <p15:guide id="6" pos="2519" userDrawn="1">
          <p15:clr>
            <a:srgbClr val="FBAE40"/>
          </p15:clr>
        </p15:guide>
        <p15:guide id="7" orient="horz" pos="1344" userDrawn="1">
          <p15:clr>
            <a:srgbClr val="FBAE40"/>
          </p15:clr>
        </p15:guide>
        <p15:guide id="8" orient="horz" pos="2289"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SF Green Card double">
    <p:bg>
      <p:bgPr>
        <a:solidFill>
          <a:srgbClr val="941100"/>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27583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4214916002"/>
      </p:ext>
    </p:extLst>
  </p:cSld>
  <p:clrMapOvr>
    <a:masterClrMapping/>
  </p:clrMapOvr>
  <p:extLst>
    <p:ext uri="{DCECCB84-F9BA-43D5-87BE-67443E8EF086}">
      <p15:sldGuideLst xmlns:p15="http://schemas.microsoft.com/office/powerpoint/2012/main">
        <p15:guide id="5" orient="horz" pos="1817" userDrawn="1">
          <p15:clr>
            <a:srgbClr val="FBAE40"/>
          </p15:clr>
        </p15:guide>
        <p15:guide id="6" pos="2519" userDrawn="1">
          <p15:clr>
            <a:srgbClr val="FBAE40"/>
          </p15:clr>
        </p15:guide>
        <p15:guide id="7" orient="horz" pos="1109" userDrawn="1">
          <p15:clr>
            <a:srgbClr val="FBAE40"/>
          </p15:clr>
        </p15:guide>
        <p15:guide id="8" orient="horz" pos="252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SF Green Card triple">
    <p:bg>
      <p:bgPr>
        <a:solidFill>
          <a:srgbClr val="941100"/>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63587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1998187580"/>
      </p:ext>
    </p:extLst>
  </p:cSld>
  <p:clrMapOvr>
    <a:masterClrMapping/>
  </p:clrMapOvr>
  <p:extLst>
    <p:ext uri="{DCECCB84-F9BA-43D5-87BE-67443E8EF086}">
      <p15:sldGuideLst xmlns:p15="http://schemas.microsoft.com/office/powerpoint/2012/main">
        <p15:guide id="5" orient="horz" pos="1817" userDrawn="1">
          <p15:clr>
            <a:srgbClr val="FBAE40"/>
          </p15:clr>
        </p15:guide>
        <p15:guide id="6" pos="2519" userDrawn="1">
          <p15:clr>
            <a:srgbClr val="FBAE40"/>
          </p15:clr>
        </p15:guide>
        <p15:guide id="7" orient="horz" pos="873" userDrawn="1">
          <p15:clr>
            <a:srgbClr val="FBAE40"/>
          </p15:clr>
        </p15:guide>
        <p15:guide id="8" orient="horz" pos="2761"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F Purple Card sing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grpSp>
        <p:nvGrpSpPr>
          <p:cNvPr id="15" name="Group 14">
            <a:extLst>
              <a:ext uri="{FF2B5EF4-FFF2-40B4-BE49-F238E27FC236}">
                <a16:creationId xmlns:a16="http://schemas.microsoft.com/office/drawing/2014/main" id="{820C60EC-2F2F-6D47-9DF0-612797885783}"/>
              </a:ext>
            </a:extLst>
          </p:cNvPr>
          <p:cNvGrpSpPr/>
          <p:nvPr/>
        </p:nvGrpSpPr>
        <p:grpSpPr>
          <a:xfrm>
            <a:off x="3083369" y="2915792"/>
            <a:ext cx="1608838" cy="456633"/>
            <a:chOff x="3071037" y="3275831"/>
            <a:chExt cx="1608838" cy="456633"/>
          </a:xfrm>
        </p:grpSpPr>
        <p:sp>
          <p:nvSpPr>
            <p:cNvPr id="16" name="Oval 15">
              <a:extLst>
                <a:ext uri="{FF2B5EF4-FFF2-40B4-BE49-F238E27FC236}">
                  <a16:creationId xmlns:a16="http://schemas.microsoft.com/office/drawing/2014/main" id="{0C4D6782-4BC5-474E-918A-6E50DA0E7190}"/>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7" name="Oval 16">
              <a:extLst>
                <a:ext uri="{FF2B5EF4-FFF2-40B4-BE49-F238E27FC236}">
                  <a16:creationId xmlns:a16="http://schemas.microsoft.com/office/drawing/2014/main" id="{D0931F89-E494-F847-9320-BFE47B71171B}"/>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D955E520-0FC9-554F-80A6-322FD212AB3E}"/>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1301556474"/>
      </p:ext>
    </p:extLst>
  </p:cSld>
  <p:clrMapOvr>
    <a:masterClrMapping/>
  </p:clrMapOvr>
  <p:extLst>
    <p:ext uri="{DCECCB84-F9BA-43D5-87BE-67443E8EF086}">
      <p15:sldGuideLst xmlns:p15="http://schemas.microsoft.com/office/powerpoint/2012/main">
        <p15:guide id="5" orient="horz" pos="1817" userDrawn="1">
          <p15:clr>
            <a:srgbClr val="FBAE40"/>
          </p15:clr>
        </p15:guide>
        <p15:guide id="6" pos="2519" userDrawn="1">
          <p15:clr>
            <a:srgbClr val="FBAE40"/>
          </p15:clr>
        </p15:guide>
        <p15:guide id="7" orient="horz" pos="1344" userDrawn="1">
          <p15:clr>
            <a:srgbClr val="FBAE40"/>
          </p15:clr>
        </p15:guide>
        <p15:guide id="8" orient="horz" pos="2289"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F Purple Card doub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grpSp>
        <p:nvGrpSpPr>
          <p:cNvPr id="2" name="Group 1">
            <a:extLst>
              <a:ext uri="{FF2B5EF4-FFF2-40B4-BE49-F238E27FC236}">
                <a16:creationId xmlns:a16="http://schemas.microsoft.com/office/drawing/2014/main" id="{73F77197-5E69-2C47-9DD6-8CFAB7E9CEA2}"/>
              </a:ext>
            </a:extLst>
          </p:cNvPr>
          <p:cNvGrpSpPr/>
          <p:nvPr/>
        </p:nvGrpSpPr>
        <p:grpSpPr>
          <a:xfrm>
            <a:off x="3071037" y="3275832"/>
            <a:ext cx="1608838" cy="456633"/>
            <a:chOff x="3071037" y="3275831"/>
            <a:chExt cx="1608838" cy="456633"/>
          </a:xfrm>
        </p:grpSpPr>
        <p:sp>
          <p:nvSpPr>
            <p:cNvPr id="17" name="Oval 16">
              <a:extLst>
                <a:ext uri="{FF2B5EF4-FFF2-40B4-BE49-F238E27FC236}">
                  <a16:creationId xmlns:a16="http://schemas.microsoft.com/office/drawing/2014/main" id="{EC48C407-F50A-1E4B-8007-274D2CA7F92C}"/>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E30B6E7E-487D-7445-A4B7-30C602D743F7}"/>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9" name="Oval 18">
              <a:extLst>
                <a:ext uri="{FF2B5EF4-FFF2-40B4-BE49-F238E27FC236}">
                  <a16:creationId xmlns:a16="http://schemas.microsoft.com/office/drawing/2014/main" id="{2E04C47A-7ABC-4840-B764-7AB801AE1035}"/>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3283054710"/>
      </p:ext>
    </p:extLst>
  </p:cSld>
  <p:clrMapOvr>
    <a:masterClrMapping/>
  </p:clrMapOvr>
  <p:extLst>
    <p:ext uri="{DCECCB84-F9BA-43D5-87BE-67443E8EF086}">
      <p15:sldGuideLst xmlns:p15="http://schemas.microsoft.com/office/powerpoint/2012/main">
        <p15:guide id="5" orient="horz" pos="1817" userDrawn="1">
          <p15:clr>
            <a:srgbClr val="FBAE40"/>
          </p15:clr>
        </p15:guide>
        <p15:guide id="6" pos="2519" userDrawn="1">
          <p15:clr>
            <a:srgbClr val="FBAE40"/>
          </p15:clr>
        </p15:guide>
        <p15:guide id="7" orient="horz" pos="1109" userDrawn="1">
          <p15:clr>
            <a:srgbClr val="FBAE40"/>
          </p15:clr>
        </p15:guide>
        <p15:guide id="8" orient="horz" pos="252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F Purple Card trip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grpSp>
        <p:nvGrpSpPr>
          <p:cNvPr id="20" name="Group 19">
            <a:extLst>
              <a:ext uri="{FF2B5EF4-FFF2-40B4-BE49-F238E27FC236}">
                <a16:creationId xmlns:a16="http://schemas.microsoft.com/office/drawing/2014/main" id="{C34ED96A-C81E-0A42-9CF6-E4D81333DE69}"/>
              </a:ext>
            </a:extLst>
          </p:cNvPr>
          <p:cNvGrpSpPr/>
          <p:nvPr/>
        </p:nvGrpSpPr>
        <p:grpSpPr>
          <a:xfrm>
            <a:off x="3083368" y="3635872"/>
            <a:ext cx="1608838" cy="456633"/>
            <a:chOff x="3071037" y="3275831"/>
            <a:chExt cx="1608838" cy="456633"/>
          </a:xfrm>
        </p:grpSpPr>
        <p:sp>
          <p:nvSpPr>
            <p:cNvPr id="21" name="Oval 20">
              <a:extLst>
                <a:ext uri="{FF2B5EF4-FFF2-40B4-BE49-F238E27FC236}">
                  <a16:creationId xmlns:a16="http://schemas.microsoft.com/office/drawing/2014/main" id="{8C11837A-7E93-4D49-83B1-51B53EAAD09E}"/>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2" name="Oval 21">
              <a:extLst>
                <a:ext uri="{FF2B5EF4-FFF2-40B4-BE49-F238E27FC236}">
                  <a16:creationId xmlns:a16="http://schemas.microsoft.com/office/drawing/2014/main" id="{089C0636-C6CD-FA4D-ADFE-E024B3268805}"/>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3" name="Oval 22">
              <a:extLst>
                <a:ext uri="{FF2B5EF4-FFF2-40B4-BE49-F238E27FC236}">
                  <a16:creationId xmlns:a16="http://schemas.microsoft.com/office/drawing/2014/main" id="{9B3A0C57-9FB3-4D4E-8AB4-101445966097}"/>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4288285740"/>
      </p:ext>
    </p:extLst>
  </p:cSld>
  <p:clrMapOvr>
    <a:masterClrMapping/>
  </p:clrMapOvr>
  <p:extLst>
    <p:ext uri="{DCECCB84-F9BA-43D5-87BE-67443E8EF086}">
      <p15:sldGuideLst xmlns:p15="http://schemas.microsoft.com/office/powerpoint/2012/main">
        <p15:guide id="5" orient="horz" pos="1817" userDrawn="1">
          <p15:clr>
            <a:srgbClr val="FBAE40"/>
          </p15:clr>
        </p15:guide>
        <p15:guide id="6" pos="2519" userDrawn="1">
          <p15:clr>
            <a:srgbClr val="FBAE40"/>
          </p15:clr>
        </p15:guide>
        <p15:guide id="7" orient="horz" pos="873" userDrawn="1">
          <p15:clr>
            <a:srgbClr val="FBAE40"/>
          </p15:clr>
        </p15:guide>
        <p15:guide id="8" orient="horz" pos="2761"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SF Purple Card single">
    <p:bg>
      <p:bgPr>
        <a:solidFill>
          <a:srgbClr val="00206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grpSp>
        <p:nvGrpSpPr>
          <p:cNvPr id="15" name="Group 14">
            <a:extLst>
              <a:ext uri="{FF2B5EF4-FFF2-40B4-BE49-F238E27FC236}">
                <a16:creationId xmlns:a16="http://schemas.microsoft.com/office/drawing/2014/main" id="{820C60EC-2F2F-6D47-9DF0-612797885783}"/>
              </a:ext>
            </a:extLst>
          </p:cNvPr>
          <p:cNvGrpSpPr/>
          <p:nvPr/>
        </p:nvGrpSpPr>
        <p:grpSpPr>
          <a:xfrm>
            <a:off x="3083369" y="2915792"/>
            <a:ext cx="1608838" cy="456633"/>
            <a:chOff x="3071037" y="3275831"/>
            <a:chExt cx="1608838" cy="456633"/>
          </a:xfrm>
        </p:grpSpPr>
        <p:sp>
          <p:nvSpPr>
            <p:cNvPr id="16" name="Oval 15">
              <a:extLst>
                <a:ext uri="{FF2B5EF4-FFF2-40B4-BE49-F238E27FC236}">
                  <a16:creationId xmlns:a16="http://schemas.microsoft.com/office/drawing/2014/main" id="{0C4D6782-4BC5-474E-918A-6E50DA0E7190}"/>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7" name="Oval 16">
              <a:extLst>
                <a:ext uri="{FF2B5EF4-FFF2-40B4-BE49-F238E27FC236}">
                  <a16:creationId xmlns:a16="http://schemas.microsoft.com/office/drawing/2014/main" id="{D0931F89-E494-F847-9320-BFE47B71171B}"/>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D955E520-0FC9-554F-80A6-322FD212AB3E}"/>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1436718725"/>
      </p:ext>
    </p:extLst>
  </p:cSld>
  <p:clrMapOvr>
    <a:masterClrMapping/>
  </p:clrMapOvr>
  <p:extLst>
    <p:ext uri="{DCECCB84-F9BA-43D5-87BE-67443E8EF086}">
      <p15:sldGuideLst xmlns:p15="http://schemas.microsoft.com/office/powerpoint/2012/main">
        <p15:guide id="5" orient="horz" pos="1817" userDrawn="1">
          <p15:clr>
            <a:srgbClr val="FBAE40"/>
          </p15:clr>
        </p15:guide>
        <p15:guide id="6" pos="2519" userDrawn="1">
          <p15:clr>
            <a:srgbClr val="FBAE40"/>
          </p15:clr>
        </p15:guide>
        <p15:guide id="7" orient="horz" pos="1344" userDrawn="1">
          <p15:clr>
            <a:srgbClr val="FBAE40"/>
          </p15:clr>
        </p15:guide>
        <p15:guide id="8" orient="horz" pos="228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SF Purple Card double">
    <p:bg>
      <p:bgPr>
        <a:solidFill>
          <a:srgbClr val="00206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grpSp>
        <p:nvGrpSpPr>
          <p:cNvPr id="2" name="Group 1">
            <a:extLst>
              <a:ext uri="{FF2B5EF4-FFF2-40B4-BE49-F238E27FC236}">
                <a16:creationId xmlns:a16="http://schemas.microsoft.com/office/drawing/2014/main" id="{73F77197-5E69-2C47-9DD6-8CFAB7E9CEA2}"/>
              </a:ext>
            </a:extLst>
          </p:cNvPr>
          <p:cNvGrpSpPr/>
          <p:nvPr/>
        </p:nvGrpSpPr>
        <p:grpSpPr>
          <a:xfrm>
            <a:off x="3071037" y="3275832"/>
            <a:ext cx="1608838" cy="456633"/>
            <a:chOff x="3071037" y="3275831"/>
            <a:chExt cx="1608838" cy="456633"/>
          </a:xfrm>
        </p:grpSpPr>
        <p:sp>
          <p:nvSpPr>
            <p:cNvPr id="17" name="Oval 16">
              <a:extLst>
                <a:ext uri="{FF2B5EF4-FFF2-40B4-BE49-F238E27FC236}">
                  <a16:creationId xmlns:a16="http://schemas.microsoft.com/office/drawing/2014/main" id="{EC48C407-F50A-1E4B-8007-274D2CA7F92C}"/>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E30B6E7E-487D-7445-A4B7-30C602D743F7}"/>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9" name="Oval 18">
              <a:extLst>
                <a:ext uri="{FF2B5EF4-FFF2-40B4-BE49-F238E27FC236}">
                  <a16:creationId xmlns:a16="http://schemas.microsoft.com/office/drawing/2014/main" id="{2E04C47A-7ABC-4840-B764-7AB801AE1035}"/>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4273615779"/>
      </p:ext>
    </p:extLst>
  </p:cSld>
  <p:clrMapOvr>
    <a:masterClrMapping/>
  </p:clrMapOvr>
  <p:extLst>
    <p:ext uri="{DCECCB84-F9BA-43D5-87BE-67443E8EF086}">
      <p15:sldGuideLst xmlns:p15="http://schemas.microsoft.com/office/powerpoint/2012/main">
        <p15:guide id="5" orient="horz" pos="1817" userDrawn="1">
          <p15:clr>
            <a:srgbClr val="FBAE40"/>
          </p15:clr>
        </p15:guide>
        <p15:guide id="6" pos="2519" userDrawn="1">
          <p15:clr>
            <a:srgbClr val="FBAE40"/>
          </p15:clr>
        </p15:guide>
        <p15:guide id="7" orient="horz" pos="1109" userDrawn="1">
          <p15:clr>
            <a:srgbClr val="FBAE40"/>
          </p15:clr>
        </p15:guide>
        <p15:guide id="8" orient="horz" pos="252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_SF Instruction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1D7469-8187-A668-24EC-AF9E4AA1CB96}"/>
              </a:ext>
            </a:extLst>
          </p:cNvPr>
          <p:cNvPicPr>
            <a:picLocks noChangeAspect="1"/>
          </p:cNvPicPr>
          <p:nvPr/>
        </p:nvPicPr>
        <p:blipFill>
          <a:blip r:embed="rId2"/>
          <a:stretch>
            <a:fillRect/>
          </a:stretch>
        </p:blipFill>
        <p:spPr>
          <a:xfrm>
            <a:off x="5124025" y="3499872"/>
            <a:ext cx="1416899" cy="586745"/>
          </a:xfrm>
          <a:prstGeom prst="rect">
            <a:avLst/>
          </a:prstGeom>
        </p:spPr>
      </p:pic>
      <p:pic>
        <p:nvPicPr>
          <p:cNvPr id="9" name="Picture 8" descr="A picture containing food, drawing&#10;&#10;Description automatically generated">
            <a:extLst>
              <a:ext uri="{FF2B5EF4-FFF2-40B4-BE49-F238E27FC236}">
                <a16:creationId xmlns:a16="http://schemas.microsoft.com/office/drawing/2014/main" id="{64016C26-C764-BCAA-27B6-E047F79AE178}"/>
              </a:ext>
            </a:extLst>
          </p:cNvPr>
          <p:cNvPicPr>
            <a:picLocks noChangeAspect="1"/>
          </p:cNvPicPr>
          <p:nvPr/>
        </p:nvPicPr>
        <p:blipFill rotWithShape="1">
          <a:blip r:embed="rId3"/>
          <a:srcRect l="2833" t="25972" b="27261"/>
          <a:stretch/>
        </p:blipFill>
        <p:spPr>
          <a:xfrm>
            <a:off x="4698836" y="294898"/>
            <a:ext cx="2267278" cy="1073860"/>
          </a:xfrm>
          <a:prstGeom prst="rect">
            <a:avLst/>
          </a:prstGeom>
        </p:spPr>
      </p:pic>
      <p:cxnSp>
        <p:nvCxnSpPr>
          <p:cNvPr id="15" name="Straight Connector 14">
            <a:extLst>
              <a:ext uri="{FF2B5EF4-FFF2-40B4-BE49-F238E27FC236}">
                <a16:creationId xmlns:a16="http://schemas.microsoft.com/office/drawing/2014/main" id="{BF800741-8762-8A22-855E-F0FFD0E51F3D}"/>
              </a:ext>
            </a:extLst>
          </p:cNvPr>
          <p:cNvCxnSpPr/>
          <p:nvPr/>
        </p:nvCxnSpPr>
        <p:spPr>
          <a:xfrm>
            <a:off x="3887787" y="294898"/>
            <a:ext cx="0" cy="481416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937BCC22-4E13-BEBB-D855-BC79E3381A57}"/>
              </a:ext>
            </a:extLst>
          </p:cNvPr>
          <p:cNvSpPr>
            <a:spLocks noGrp="1"/>
          </p:cNvSpPr>
          <p:nvPr>
            <p:ph type="body" sz="quarter" idx="10"/>
          </p:nvPr>
        </p:nvSpPr>
        <p:spPr>
          <a:xfrm>
            <a:off x="349135" y="1855788"/>
            <a:ext cx="3322027" cy="3363912"/>
          </a:xfrm>
        </p:spPr>
        <p:txBody>
          <a:bodyPr>
            <a:normAutofit/>
          </a:bodyPr>
          <a:lstStyle>
            <a:lvl1pPr marL="228600" indent="-228600">
              <a:lnSpc>
                <a:spcPct val="100000"/>
              </a:lnSpc>
              <a:spcBef>
                <a:spcPts val="200"/>
              </a:spcBef>
              <a:buFont typeface="+mj-lt"/>
              <a:buAutoNum type="arabicPeriod"/>
              <a:defRPr sz="1000">
                <a:solidFill>
                  <a:schemeClr val="bg1"/>
                </a:solidFill>
                <a:latin typeface="Manrope" pitchFamily="2" charset="0"/>
              </a:defRPr>
            </a:lvl1pPr>
            <a:lvl2pPr marL="593937" indent="-228600">
              <a:lnSpc>
                <a:spcPct val="100000"/>
              </a:lnSpc>
              <a:spcBef>
                <a:spcPts val="200"/>
              </a:spcBef>
              <a:buFont typeface="+mj-lt"/>
              <a:buAutoNum type="arabicPeriod"/>
              <a:defRPr sz="900">
                <a:solidFill>
                  <a:schemeClr val="bg1"/>
                </a:solidFill>
                <a:latin typeface="Manrope" pitchFamily="2" charset="0"/>
              </a:defRPr>
            </a:lvl2pPr>
            <a:lvl3pPr marL="959275" indent="-228600">
              <a:lnSpc>
                <a:spcPct val="100000"/>
              </a:lnSpc>
              <a:spcBef>
                <a:spcPts val="200"/>
              </a:spcBef>
              <a:buFont typeface="+mj-lt"/>
              <a:buAutoNum type="arabicPeriod"/>
              <a:defRPr sz="700">
                <a:solidFill>
                  <a:schemeClr val="bg1"/>
                </a:solidFill>
                <a:latin typeface="Manrope" pitchFamily="2" charset="0"/>
              </a:defRPr>
            </a:lvl3pPr>
            <a:lvl4pPr marL="1324612" indent="-228600">
              <a:lnSpc>
                <a:spcPct val="100000"/>
              </a:lnSpc>
              <a:spcBef>
                <a:spcPts val="200"/>
              </a:spcBef>
              <a:buFont typeface="+mj-lt"/>
              <a:buAutoNum type="arabicPeriod"/>
              <a:defRPr sz="700">
                <a:solidFill>
                  <a:schemeClr val="bg1"/>
                </a:solidFill>
                <a:latin typeface="Manrope" pitchFamily="2" charset="0"/>
              </a:defRPr>
            </a:lvl4pPr>
            <a:lvl5pPr marL="1689949" indent="-228600">
              <a:lnSpc>
                <a:spcPct val="100000"/>
              </a:lnSpc>
              <a:spcBef>
                <a:spcPts val="200"/>
              </a:spcBef>
              <a:buFont typeface="+mj-lt"/>
              <a:buAutoNum type="arabicPeriod"/>
              <a:defRPr sz="700">
                <a:solidFill>
                  <a:schemeClr val="bg1"/>
                </a:solidFill>
                <a:latin typeface="Manrope"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dirty="0"/>
          </a:p>
        </p:txBody>
      </p:sp>
      <p:sp>
        <p:nvSpPr>
          <p:cNvPr id="17" name="Text Placeholder 16">
            <a:extLst>
              <a:ext uri="{FF2B5EF4-FFF2-40B4-BE49-F238E27FC236}">
                <a16:creationId xmlns:a16="http://schemas.microsoft.com/office/drawing/2014/main" id="{E03898D8-FE81-2F9B-D7B0-EC9FE66577A2}"/>
              </a:ext>
            </a:extLst>
          </p:cNvPr>
          <p:cNvSpPr>
            <a:spLocks noGrp="1"/>
          </p:cNvSpPr>
          <p:nvPr>
            <p:ph type="body" sz="quarter" idx="11"/>
          </p:nvPr>
        </p:nvSpPr>
        <p:spPr>
          <a:xfrm>
            <a:off x="349135" y="755650"/>
            <a:ext cx="3322028" cy="1100138"/>
          </a:xfrm>
        </p:spPr>
        <p:txBody>
          <a:bodyPr>
            <a:noAutofit/>
          </a:bodyPr>
          <a:lstStyle>
            <a:lvl1pPr marL="0" indent="0" algn="ctr">
              <a:buNone/>
              <a:defRPr sz="1200">
                <a:solidFill>
                  <a:schemeClr val="bg1"/>
                </a:solidFill>
              </a:defRPr>
            </a:lvl1pPr>
            <a:lvl2pPr marL="365337" indent="0" algn="ctr">
              <a:buNone/>
              <a:defRPr sz="1100">
                <a:solidFill>
                  <a:schemeClr val="bg1"/>
                </a:solidFill>
              </a:defRPr>
            </a:lvl2pPr>
            <a:lvl3pPr marL="730675" indent="0" algn="ctr">
              <a:buNone/>
              <a:defRPr sz="1000">
                <a:solidFill>
                  <a:schemeClr val="bg1"/>
                </a:solidFill>
              </a:defRPr>
            </a:lvl3pPr>
            <a:lvl4pPr marL="1096012" indent="0" algn="ctr">
              <a:buNone/>
              <a:defRPr sz="1000">
                <a:solidFill>
                  <a:schemeClr val="bg1"/>
                </a:solidFill>
              </a:defRPr>
            </a:lvl4pPr>
            <a:lvl5pPr marL="1461349" indent="0" algn="ctr">
              <a:buNone/>
              <a:defRPr sz="10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dirty="0"/>
          </a:p>
        </p:txBody>
      </p:sp>
      <p:sp>
        <p:nvSpPr>
          <p:cNvPr id="18" name="Title 17">
            <a:extLst>
              <a:ext uri="{FF2B5EF4-FFF2-40B4-BE49-F238E27FC236}">
                <a16:creationId xmlns:a16="http://schemas.microsoft.com/office/drawing/2014/main" id="{C75E628C-0340-8D49-B1A6-B62336E7473D}"/>
              </a:ext>
            </a:extLst>
          </p:cNvPr>
          <p:cNvSpPr>
            <a:spLocks noGrp="1"/>
          </p:cNvSpPr>
          <p:nvPr>
            <p:ph type="title"/>
          </p:nvPr>
        </p:nvSpPr>
        <p:spPr>
          <a:xfrm>
            <a:off x="349133" y="294898"/>
            <a:ext cx="3322029" cy="460752"/>
          </a:xfrm>
        </p:spPr>
        <p:txBody>
          <a:bodyPr>
            <a:noAutofit/>
          </a:bodyPr>
          <a:lstStyle>
            <a:lvl1pPr algn="ctr">
              <a:defRPr sz="3600" spc="100" baseline="0">
                <a:latin typeface="American Captain" pitchFamily="2" charset="77"/>
              </a:defRPr>
            </a:lvl1pPr>
          </a:lstStyle>
          <a:p>
            <a:r>
              <a:rPr lang="en-GB"/>
              <a:t>Click to edit Master title style</a:t>
            </a:r>
            <a:endParaRPr lang="en-NL" dirty="0"/>
          </a:p>
        </p:txBody>
      </p:sp>
      <p:sp>
        <p:nvSpPr>
          <p:cNvPr id="20" name="Text Placeholder 19">
            <a:extLst>
              <a:ext uri="{FF2B5EF4-FFF2-40B4-BE49-F238E27FC236}">
                <a16:creationId xmlns:a16="http://schemas.microsoft.com/office/drawing/2014/main" id="{0839F86B-920E-22C0-594A-4FD01954F5E2}"/>
              </a:ext>
            </a:extLst>
          </p:cNvPr>
          <p:cNvSpPr>
            <a:spLocks noGrp="1"/>
          </p:cNvSpPr>
          <p:nvPr>
            <p:ph type="body" sz="quarter" idx="12"/>
          </p:nvPr>
        </p:nvSpPr>
        <p:spPr>
          <a:xfrm>
            <a:off x="4197929" y="1403350"/>
            <a:ext cx="3228511" cy="2146300"/>
          </a:xfrm>
        </p:spPr>
        <p:txBody>
          <a:bodyPr>
            <a:normAutofit/>
          </a:bodyPr>
          <a:lstStyle>
            <a:lvl1pPr marL="0" indent="0" algn="ctr">
              <a:lnSpc>
                <a:spcPct val="100000"/>
              </a:lnSpc>
              <a:spcBef>
                <a:spcPts val="199"/>
              </a:spcBef>
              <a:buNone/>
              <a:defRPr sz="900">
                <a:solidFill>
                  <a:schemeClr val="bg1"/>
                </a:solidFill>
                <a:latin typeface="Manrope" pitchFamily="2" charset="0"/>
              </a:defRPr>
            </a:lvl1pPr>
            <a:lvl2pPr marL="365337" indent="0" algn="ctr">
              <a:lnSpc>
                <a:spcPct val="100000"/>
              </a:lnSpc>
              <a:spcBef>
                <a:spcPts val="199"/>
              </a:spcBef>
              <a:buNone/>
              <a:defRPr sz="800">
                <a:solidFill>
                  <a:schemeClr val="bg1"/>
                </a:solidFill>
                <a:latin typeface="Manrope" pitchFamily="2" charset="0"/>
              </a:defRPr>
            </a:lvl2pPr>
            <a:lvl3pPr marL="730675" indent="0" algn="ctr">
              <a:lnSpc>
                <a:spcPct val="100000"/>
              </a:lnSpc>
              <a:spcBef>
                <a:spcPts val="199"/>
              </a:spcBef>
              <a:buNone/>
              <a:defRPr sz="600">
                <a:solidFill>
                  <a:schemeClr val="bg1"/>
                </a:solidFill>
                <a:latin typeface="Manrope" pitchFamily="2" charset="0"/>
              </a:defRPr>
            </a:lvl3pPr>
            <a:lvl4pPr marL="1096012" indent="0" algn="ctr">
              <a:lnSpc>
                <a:spcPct val="100000"/>
              </a:lnSpc>
              <a:spcBef>
                <a:spcPts val="199"/>
              </a:spcBef>
              <a:buNone/>
              <a:defRPr sz="600">
                <a:solidFill>
                  <a:schemeClr val="bg1"/>
                </a:solidFill>
                <a:latin typeface="Manrope" pitchFamily="2" charset="0"/>
              </a:defRPr>
            </a:lvl4pPr>
            <a:lvl5pPr marL="1461349" indent="0" algn="ctr">
              <a:lnSpc>
                <a:spcPct val="100000"/>
              </a:lnSpc>
              <a:spcBef>
                <a:spcPts val="199"/>
              </a:spcBef>
              <a:buNone/>
              <a:defRPr sz="600">
                <a:solidFill>
                  <a:schemeClr val="bg1"/>
                </a:solidFill>
                <a:latin typeface="Manrope"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dirty="0"/>
          </a:p>
        </p:txBody>
      </p:sp>
      <p:sp>
        <p:nvSpPr>
          <p:cNvPr id="22" name="Text Placeholder 21">
            <a:extLst>
              <a:ext uri="{FF2B5EF4-FFF2-40B4-BE49-F238E27FC236}">
                <a16:creationId xmlns:a16="http://schemas.microsoft.com/office/drawing/2014/main" id="{3FCFCC1F-4C78-BE94-81F8-9B2C27EC5520}"/>
              </a:ext>
            </a:extLst>
          </p:cNvPr>
          <p:cNvSpPr>
            <a:spLocks noGrp="1"/>
          </p:cNvSpPr>
          <p:nvPr>
            <p:ph type="body" sz="quarter" idx="13"/>
          </p:nvPr>
        </p:nvSpPr>
        <p:spPr>
          <a:xfrm>
            <a:off x="4197917" y="4036839"/>
            <a:ext cx="3228511" cy="965200"/>
          </a:xfrm>
        </p:spPr>
        <p:txBody>
          <a:bodyPr anchor="b">
            <a:noAutofit/>
          </a:bodyPr>
          <a:lstStyle>
            <a:lvl1pPr marL="0" indent="0" algn="ctr">
              <a:lnSpc>
                <a:spcPct val="100000"/>
              </a:lnSpc>
              <a:spcBef>
                <a:spcPts val="199"/>
              </a:spcBef>
              <a:buNone/>
              <a:defRPr sz="800">
                <a:solidFill>
                  <a:schemeClr val="bg1"/>
                </a:solidFill>
              </a:defRPr>
            </a:lvl1pPr>
            <a:lvl2pPr marL="365337" indent="0" algn="ctr">
              <a:lnSpc>
                <a:spcPct val="100000"/>
              </a:lnSpc>
              <a:spcBef>
                <a:spcPts val="199"/>
              </a:spcBef>
              <a:buNone/>
              <a:defRPr sz="700">
                <a:solidFill>
                  <a:schemeClr val="bg1"/>
                </a:solidFill>
              </a:defRPr>
            </a:lvl2pPr>
            <a:lvl3pPr marL="730675" indent="0" algn="ctr">
              <a:lnSpc>
                <a:spcPct val="100000"/>
              </a:lnSpc>
              <a:spcBef>
                <a:spcPts val="199"/>
              </a:spcBef>
              <a:buNone/>
              <a:defRPr sz="500">
                <a:solidFill>
                  <a:schemeClr val="bg1"/>
                </a:solidFill>
              </a:defRPr>
            </a:lvl3pPr>
            <a:lvl4pPr marL="1096012" indent="0" algn="ctr">
              <a:lnSpc>
                <a:spcPct val="100000"/>
              </a:lnSpc>
              <a:spcBef>
                <a:spcPts val="199"/>
              </a:spcBef>
              <a:buNone/>
              <a:defRPr sz="500">
                <a:solidFill>
                  <a:schemeClr val="bg1"/>
                </a:solidFill>
              </a:defRPr>
            </a:lvl4pPr>
            <a:lvl5pPr marL="1461349" indent="0" algn="ctr">
              <a:lnSpc>
                <a:spcPct val="100000"/>
              </a:lnSpc>
              <a:spcBef>
                <a:spcPts val="199"/>
              </a:spcBef>
              <a:buNone/>
              <a:defRPr sz="5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dirty="0"/>
          </a:p>
        </p:txBody>
      </p:sp>
      <p:sp>
        <p:nvSpPr>
          <p:cNvPr id="2" name="TextBox 1">
            <a:extLst>
              <a:ext uri="{FF2B5EF4-FFF2-40B4-BE49-F238E27FC236}">
                <a16:creationId xmlns:a16="http://schemas.microsoft.com/office/drawing/2014/main" id="{FB691CC5-9A9C-E0BA-1276-A6D91D1EB4F5}"/>
              </a:ext>
            </a:extLst>
          </p:cNvPr>
          <p:cNvSpPr txBox="1"/>
          <p:nvPr/>
        </p:nvSpPr>
        <p:spPr>
          <a:xfrm>
            <a:off x="5054790" y="5038355"/>
            <a:ext cx="1548016" cy="184666"/>
          </a:xfrm>
          <a:prstGeom prst="rect">
            <a:avLst/>
          </a:prstGeom>
          <a:noFill/>
        </p:spPr>
        <p:txBody>
          <a:bodyPr wrap="square" rtlCol="0">
            <a:spAutoFit/>
          </a:bodyPr>
          <a:lstStyle/>
          <a:p>
            <a:pPr algn="ctr"/>
            <a:r>
              <a:rPr lang="en-NL" sz="600" b="0" i="0" dirty="0">
                <a:solidFill>
                  <a:schemeClr val="bg1"/>
                </a:solidFill>
                <a:latin typeface="Manrope Medium" pitchFamily="2" charset="0"/>
              </a:rPr>
              <a:t>SF Template: v1.1</a:t>
            </a:r>
          </a:p>
        </p:txBody>
      </p:sp>
    </p:spTree>
    <p:extLst>
      <p:ext uri="{BB962C8B-B14F-4D97-AF65-F5344CB8AC3E}">
        <p14:creationId xmlns:p14="http://schemas.microsoft.com/office/powerpoint/2010/main" val="1712894402"/>
      </p:ext>
    </p:extLst>
  </p:cSld>
  <p:clrMapOvr>
    <a:masterClrMapping/>
  </p:clrMapOvr>
  <p:extLst>
    <p:ext uri="{DCECCB84-F9BA-43D5-87BE-67443E8EF086}">
      <p15:sldGuideLst xmlns:p15="http://schemas.microsoft.com/office/powerpoint/2012/main">
        <p15:guide id="1" orient="horz" pos="1746">
          <p15:clr>
            <a:srgbClr val="FBAE40"/>
          </p15:clr>
        </p15:guide>
        <p15:guide id="2" pos="367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SF Purple Card triple">
    <p:bg>
      <p:bgPr>
        <a:solidFill>
          <a:srgbClr val="00206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0" i="0">
                <a:solidFill>
                  <a:schemeClr val="bg1"/>
                </a:solidFill>
                <a:latin typeface="Manrope" pitchFamily="2" charset="0"/>
              </a:defRPr>
            </a:lvl1pPr>
          </a:lstStyle>
          <a:p>
            <a:r>
              <a:rPr lang="en-GB" dirty="0"/>
              <a:t>Click to edit Master title style</a:t>
            </a:r>
            <a:endParaRPr lang="en-NL" dirty="0"/>
          </a:p>
        </p:txBody>
      </p:sp>
      <p:grpSp>
        <p:nvGrpSpPr>
          <p:cNvPr id="20" name="Group 19">
            <a:extLst>
              <a:ext uri="{FF2B5EF4-FFF2-40B4-BE49-F238E27FC236}">
                <a16:creationId xmlns:a16="http://schemas.microsoft.com/office/drawing/2014/main" id="{C34ED96A-C81E-0A42-9CF6-E4D81333DE69}"/>
              </a:ext>
            </a:extLst>
          </p:cNvPr>
          <p:cNvGrpSpPr/>
          <p:nvPr/>
        </p:nvGrpSpPr>
        <p:grpSpPr>
          <a:xfrm>
            <a:off x="3083368" y="3635872"/>
            <a:ext cx="1608838" cy="456633"/>
            <a:chOff x="3071037" y="3275831"/>
            <a:chExt cx="1608838" cy="456633"/>
          </a:xfrm>
        </p:grpSpPr>
        <p:sp>
          <p:nvSpPr>
            <p:cNvPr id="21" name="Oval 20">
              <a:extLst>
                <a:ext uri="{FF2B5EF4-FFF2-40B4-BE49-F238E27FC236}">
                  <a16:creationId xmlns:a16="http://schemas.microsoft.com/office/drawing/2014/main" id="{8C11837A-7E93-4D49-83B1-51B53EAAD09E}"/>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2" name="Oval 21">
              <a:extLst>
                <a:ext uri="{FF2B5EF4-FFF2-40B4-BE49-F238E27FC236}">
                  <a16:creationId xmlns:a16="http://schemas.microsoft.com/office/drawing/2014/main" id="{089C0636-C6CD-FA4D-ADFE-E024B3268805}"/>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3" name="Oval 22">
              <a:extLst>
                <a:ext uri="{FF2B5EF4-FFF2-40B4-BE49-F238E27FC236}">
                  <a16:creationId xmlns:a16="http://schemas.microsoft.com/office/drawing/2014/main" id="{9B3A0C57-9FB3-4D4E-8AB4-101445966097}"/>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3624488725"/>
      </p:ext>
    </p:extLst>
  </p:cSld>
  <p:clrMapOvr>
    <a:masterClrMapping/>
  </p:clrMapOvr>
  <p:extLst>
    <p:ext uri="{DCECCB84-F9BA-43D5-87BE-67443E8EF086}">
      <p15:sldGuideLst xmlns:p15="http://schemas.microsoft.com/office/powerpoint/2012/main">
        <p15:guide id="5" orient="horz" pos="1817" userDrawn="1">
          <p15:clr>
            <a:srgbClr val="FBAE40"/>
          </p15:clr>
        </p15:guide>
        <p15:guide id="6" pos="2519" userDrawn="1">
          <p15:clr>
            <a:srgbClr val="FBAE40"/>
          </p15:clr>
        </p15:guide>
        <p15:guide id="7" orient="horz" pos="873" userDrawn="1">
          <p15:clr>
            <a:srgbClr val="FBAE40"/>
          </p15:clr>
        </p15:guide>
        <p15:guide id="8" orient="horz" pos="2761"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F Light Red card">
    <p:bg>
      <p:bgPr>
        <a:solidFill>
          <a:srgbClr val="FFC2E8"/>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87638"/>
            <a:ext cx="6336704" cy="2368275"/>
          </a:xfrm>
        </p:spPr>
        <p:txBody>
          <a:bodyPr>
            <a:noAutofit/>
          </a:bodyPr>
          <a:lstStyle>
            <a:lvl1pPr algn="ctr">
              <a:defRPr sz="4943" b="1">
                <a:solidFill>
                  <a:schemeClr val="tx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152542891"/>
      </p:ext>
    </p:extLst>
  </p:cSld>
  <p:clrMapOvr>
    <a:masterClrMapping/>
  </p:clrMapOvr>
  <p:extLst>
    <p:ext uri="{DCECCB84-F9BA-43D5-87BE-67443E8EF086}">
      <p15:sldGuideLst xmlns:p15="http://schemas.microsoft.com/office/powerpoint/2012/main">
        <p15:guide id="5" orient="horz" pos="1817" userDrawn="1">
          <p15:clr>
            <a:srgbClr val="FBAE40"/>
          </p15:clr>
        </p15:guide>
        <p15:guide id="6" pos="2519" userDrawn="1">
          <p15:clr>
            <a:srgbClr val="FBAE40"/>
          </p15:clr>
        </p15:guide>
        <p15:guide id="7" orient="horz" pos="873" userDrawn="1">
          <p15:clr>
            <a:srgbClr val="FBAE40"/>
          </p15:clr>
        </p15:guide>
        <p15:guide id="8" orient="horz" pos="276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90718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F Title car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0DA36A-1C38-474C-8BA5-91B0D575BB8A}"/>
              </a:ext>
            </a:extLst>
          </p:cNvPr>
          <p:cNvSpPr/>
          <p:nvPr/>
        </p:nvSpPr>
        <p:spPr>
          <a:xfrm>
            <a:off x="673270" y="679541"/>
            <a:ext cx="6507169" cy="4106310"/>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762" b="0" i="0" dirty="0">
              <a:latin typeface="American Captain" pitchFamily="2" charset="77"/>
            </a:endParaRPr>
          </a:p>
        </p:txBody>
      </p:sp>
      <p:sp>
        <p:nvSpPr>
          <p:cNvPr id="6" name="Title 5">
            <a:extLst>
              <a:ext uri="{FF2B5EF4-FFF2-40B4-BE49-F238E27FC236}">
                <a16:creationId xmlns:a16="http://schemas.microsoft.com/office/drawing/2014/main" id="{527F4804-39D8-BE4A-BE12-DC1186D56A18}"/>
              </a:ext>
            </a:extLst>
          </p:cNvPr>
          <p:cNvSpPr>
            <a:spLocks noGrp="1"/>
          </p:cNvSpPr>
          <p:nvPr>
            <p:ph type="title" hasCustomPrompt="1"/>
          </p:nvPr>
        </p:nvSpPr>
        <p:spPr>
          <a:xfrm>
            <a:off x="1123329" y="2236027"/>
            <a:ext cx="5607059" cy="1071497"/>
          </a:xfrm>
        </p:spPr>
        <p:txBody>
          <a:bodyPr>
            <a:noAutofit/>
          </a:bodyPr>
          <a:lstStyle>
            <a:lvl1pPr algn="ctr">
              <a:defRPr sz="8000">
                <a:latin typeface="American Captain" pitchFamily="2" charset="77"/>
              </a:defRPr>
            </a:lvl1pPr>
          </a:lstStyle>
          <a:p>
            <a:r>
              <a:rPr lang="en-GB" dirty="0"/>
              <a:t>CLICK TO EDIT</a:t>
            </a:r>
            <a:endParaRPr lang="en-NL" dirty="0"/>
          </a:p>
        </p:txBody>
      </p:sp>
      <p:sp>
        <p:nvSpPr>
          <p:cNvPr id="8" name="Text Placeholder 7">
            <a:extLst>
              <a:ext uri="{FF2B5EF4-FFF2-40B4-BE49-F238E27FC236}">
                <a16:creationId xmlns:a16="http://schemas.microsoft.com/office/drawing/2014/main" id="{4003B836-2EC2-CB49-8F4E-11043FBEF695}"/>
              </a:ext>
            </a:extLst>
          </p:cNvPr>
          <p:cNvSpPr>
            <a:spLocks noGrp="1"/>
          </p:cNvSpPr>
          <p:nvPr>
            <p:ph type="body" sz="quarter" idx="10" hasCustomPrompt="1"/>
          </p:nvPr>
        </p:nvSpPr>
        <p:spPr>
          <a:xfrm>
            <a:off x="1123328" y="3275832"/>
            <a:ext cx="5607059" cy="250711"/>
          </a:xfrm>
        </p:spPr>
        <p:txBody>
          <a:bodyPr>
            <a:normAutofit/>
          </a:bodyPr>
          <a:lstStyle>
            <a:lvl1pPr marL="0" indent="0" algn="ctr">
              <a:buNone/>
              <a:defRPr sz="1018">
                <a:solidFill>
                  <a:schemeClr val="tx1">
                    <a:lumMod val="50000"/>
                    <a:lumOff val="50000"/>
                  </a:schemeClr>
                </a:solidFill>
                <a:latin typeface="Manrope" pitchFamily="2" charset="0"/>
              </a:defRPr>
            </a:lvl1pPr>
            <a:lvl2pPr marL="365337" indent="0">
              <a:buNone/>
              <a:defRPr/>
            </a:lvl2pPr>
            <a:lvl3pPr marL="730675" indent="0">
              <a:buNone/>
              <a:defRPr/>
            </a:lvl3pPr>
            <a:lvl4pPr marL="1096012" indent="0">
              <a:buNone/>
              <a:defRPr/>
            </a:lvl4pPr>
            <a:lvl5pPr marL="1461348" indent="0">
              <a:buNone/>
              <a:defRPr/>
            </a:lvl5pPr>
          </a:lstStyle>
          <a:p>
            <a:pPr lvl="0"/>
            <a:r>
              <a:rPr lang="en-NL" dirty="0"/>
              <a:t>Subtitle here</a:t>
            </a:r>
          </a:p>
        </p:txBody>
      </p:sp>
    </p:spTree>
    <p:extLst>
      <p:ext uri="{BB962C8B-B14F-4D97-AF65-F5344CB8AC3E}">
        <p14:creationId xmlns:p14="http://schemas.microsoft.com/office/powerpoint/2010/main" val="3234413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Card Back w/ Log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12/06/2022</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
        <p:nvSpPr>
          <p:cNvPr id="5" name="Rounded Rectangle 4">
            <a:extLst>
              <a:ext uri="{FF2B5EF4-FFF2-40B4-BE49-F238E27FC236}">
                <a16:creationId xmlns:a16="http://schemas.microsoft.com/office/drawing/2014/main" id="{F3ACA10A-19C5-2748-8CCF-345CEE986A66}"/>
              </a:ext>
            </a:extLst>
          </p:cNvPr>
          <p:cNvSpPr/>
          <p:nvPr/>
        </p:nvSpPr>
        <p:spPr>
          <a:xfrm>
            <a:off x="1" y="-187890"/>
            <a:ext cx="7775575" cy="573144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92"/>
          </a:p>
        </p:txBody>
      </p:sp>
      <p:pic>
        <p:nvPicPr>
          <p:cNvPr id="8" name="Picture 7">
            <a:extLst>
              <a:ext uri="{FF2B5EF4-FFF2-40B4-BE49-F238E27FC236}">
                <a16:creationId xmlns:a16="http://schemas.microsoft.com/office/drawing/2014/main" id="{0C404C00-9504-4445-BAC4-7D7E5A19094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58787" y="-657225"/>
            <a:ext cx="6858000" cy="6858000"/>
          </a:xfrm>
          <a:prstGeom prst="rect">
            <a:avLst/>
          </a:prstGeom>
        </p:spPr>
      </p:pic>
    </p:spTree>
    <p:extLst>
      <p:ext uri="{BB962C8B-B14F-4D97-AF65-F5344CB8AC3E}">
        <p14:creationId xmlns:p14="http://schemas.microsoft.com/office/powerpoint/2010/main" val="15137566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SF white/watermark 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12/06/2022</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
        <p:nvSpPr>
          <p:cNvPr id="5" name="Rounded Rectangle 4">
            <a:extLst>
              <a:ext uri="{FF2B5EF4-FFF2-40B4-BE49-F238E27FC236}">
                <a16:creationId xmlns:a16="http://schemas.microsoft.com/office/drawing/2014/main" id="{F3ACA10A-19C5-2748-8CCF-345CEE986A66}"/>
              </a:ext>
            </a:extLst>
          </p:cNvPr>
          <p:cNvSpPr/>
          <p:nvPr/>
        </p:nvSpPr>
        <p:spPr>
          <a:xfrm>
            <a:off x="1" y="-187890"/>
            <a:ext cx="7775575" cy="573144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92"/>
          </a:p>
        </p:txBody>
      </p:sp>
    </p:spTree>
    <p:extLst>
      <p:ext uri="{BB962C8B-B14F-4D97-AF65-F5344CB8AC3E}">
        <p14:creationId xmlns:p14="http://schemas.microsoft.com/office/powerpoint/2010/main" val="1470806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F Green Card single">
    <p:bg>
      <p:bgPr>
        <a:solidFill>
          <a:srgbClr val="DE8445"/>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8" y="2891832"/>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1031762903"/>
      </p:ext>
    </p:extLst>
  </p:cSld>
  <p:clrMapOvr>
    <a:masterClrMapping/>
  </p:clrMapOvr>
  <p:extLst>
    <p:ext uri="{DCECCB84-F9BA-43D5-87BE-67443E8EF086}">
      <p15:sldGuideLst xmlns:p15="http://schemas.microsoft.com/office/powerpoint/2012/main">
        <p15:guide id="5" orient="horz" pos="1817" userDrawn="1">
          <p15:clr>
            <a:srgbClr val="FBAE40"/>
          </p15:clr>
        </p15:guide>
        <p15:guide id="6" pos="2519" userDrawn="1">
          <p15:clr>
            <a:srgbClr val="FBAE40"/>
          </p15:clr>
        </p15:guide>
        <p15:guide id="7" orient="horz" pos="1344" userDrawn="1">
          <p15:clr>
            <a:srgbClr val="FBAE40"/>
          </p15:clr>
        </p15:guide>
        <p15:guide id="8" orient="horz" pos="2289"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F Green Card double">
    <p:bg>
      <p:bgPr>
        <a:solidFill>
          <a:srgbClr val="DE8445"/>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27583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1875031515"/>
      </p:ext>
    </p:extLst>
  </p:cSld>
  <p:clrMapOvr>
    <a:masterClrMapping/>
  </p:clrMapOvr>
  <p:extLst>
    <p:ext uri="{DCECCB84-F9BA-43D5-87BE-67443E8EF086}">
      <p15:sldGuideLst xmlns:p15="http://schemas.microsoft.com/office/powerpoint/2012/main">
        <p15:guide id="5" orient="horz" pos="1817" userDrawn="1">
          <p15:clr>
            <a:srgbClr val="FBAE40"/>
          </p15:clr>
        </p15:guide>
        <p15:guide id="6" pos="2519" userDrawn="1">
          <p15:clr>
            <a:srgbClr val="FBAE40"/>
          </p15:clr>
        </p15:guide>
        <p15:guide id="7" orient="horz" pos="1109" userDrawn="1">
          <p15:clr>
            <a:srgbClr val="FBAE40"/>
          </p15:clr>
        </p15:guide>
        <p15:guide id="8" orient="horz" pos="252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F Green Card triple">
    <p:bg>
      <p:bgPr>
        <a:solidFill>
          <a:srgbClr val="DE8445"/>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63587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2196532481"/>
      </p:ext>
    </p:extLst>
  </p:cSld>
  <p:clrMapOvr>
    <a:masterClrMapping/>
  </p:clrMapOvr>
  <p:extLst>
    <p:ext uri="{DCECCB84-F9BA-43D5-87BE-67443E8EF086}">
      <p15:sldGuideLst xmlns:p15="http://schemas.microsoft.com/office/powerpoint/2012/main">
        <p15:guide id="5" orient="horz" pos="1817" userDrawn="1">
          <p15:clr>
            <a:srgbClr val="FBAE40"/>
          </p15:clr>
        </p15:guide>
        <p15:guide id="6" pos="2519" userDrawn="1">
          <p15:clr>
            <a:srgbClr val="FBAE40"/>
          </p15:clr>
        </p15:guide>
        <p15:guide id="7" orient="horz" pos="873" userDrawn="1">
          <p15:clr>
            <a:srgbClr val="FBAE40"/>
          </p15:clr>
        </p15:guide>
        <p15:guide id="8" orient="horz" pos="2761"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_SF Green Card sing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8" y="2891832"/>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Manrope" pitchFamily="2" charset="0"/>
              </a:defRPr>
            </a:lvl1pPr>
          </a:lstStyle>
          <a:p>
            <a:r>
              <a:rPr lang="en-GB"/>
              <a:t>Click to edit Master title style</a:t>
            </a:r>
            <a:endParaRPr lang="en-NL" dirty="0"/>
          </a:p>
        </p:txBody>
      </p:sp>
    </p:spTree>
    <p:extLst>
      <p:ext uri="{BB962C8B-B14F-4D97-AF65-F5344CB8AC3E}">
        <p14:creationId xmlns:p14="http://schemas.microsoft.com/office/powerpoint/2010/main" val="853362648"/>
      </p:ext>
    </p:extLst>
  </p:cSld>
  <p:clrMapOvr>
    <a:masterClrMapping/>
  </p:clrMapOvr>
  <p:extLst>
    <p:ext uri="{DCECCB84-F9BA-43D5-87BE-67443E8EF086}">
      <p15:sldGuideLst xmlns:p15="http://schemas.microsoft.com/office/powerpoint/2012/main">
        <p15:guide id="5" orient="horz" pos="1817" userDrawn="1">
          <p15:clr>
            <a:srgbClr val="FBAE40"/>
          </p15:clr>
        </p15:guide>
        <p15:guide id="6" pos="2519" userDrawn="1">
          <p15:clr>
            <a:srgbClr val="FBAE40"/>
          </p15:clr>
        </p15:guide>
        <p15:guide id="7" orient="horz" pos="1344" userDrawn="1">
          <p15:clr>
            <a:srgbClr val="FBAE40"/>
          </p15:clr>
        </p15:guide>
        <p15:guide id="8" orient="horz" pos="228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E844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572" y="295145"/>
            <a:ext cx="6706433" cy="1071497"/>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34572" y="1475714"/>
            <a:ext cx="6706433" cy="351733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34571" y="5138051"/>
            <a:ext cx="1749505" cy="295143"/>
          </a:xfrm>
          <a:prstGeom prst="rect">
            <a:avLst/>
          </a:prstGeom>
        </p:spPr>
        <p:txBody>
          <a:bodyPr vert="horz" lIns="91440" tIns="45720" rIns="91440" bIns="45720" rtlCol="0" anchor="ctr"/>
          <a:lstStyle>
            <a:lvl1pPr algn="l">
              <a:defRPr sz="959">
                <a:solidFill>
                  <a:schemeClr val="tx1">
                    <a:tint val="75000"/>
                  </a:schemeClr>
                </a:solidFill>
              </a:defRPr>
            </a:lvl1pPr>
          </a:lstStyle>
          <a:p>
            <a:fld id="{E73D112B-1218-6940-8ADF-F626DEEE2DDF}" type="datetimeFigureOut">
              <a:rPr lang="en-NL" smtClean="0"/>
              <a:t>12/06/2022</a:t>
            </a:fld>
            <a:endParaRPr lang="en-NL"/>
          </a:p>
        </p:txBody>
      </p:sp>
      <p:sp>
        <p:nvSpPr>
          <p:cNvPr id="5" name="Footer Placeholder 4"/>
          <p:cNvSpPr>
            <a:spLocks noGrp="1"/>
          </p:cNvSpPr>
          <p:nvPr>
            <p:ph type="ftr" sz="quarter" idx="3"/>
          </p:nvPr>
        </p:nvSpPr>
        <p:spPr>
          <a:xfrm>
            <a:off x="2575660" y="5138051"/>
            <a:ext cx="2624257" cy="295143"/>
          </a:xfrm>
          <a:prstGeom prst="rect">
            <a:avLst/>
          </a:prstGeom>
        </p:spPr>
        <p:txBody>
          <a:bodyPr vert="horz" lIns="91440" tIns="45720" rIns="91440" bIns="45720" rtlCol="0" anchor="ctr"/>
          <a:lstStyle>
            <a:lvl1pPr algn="ctr">
              <a:defRPr sz="959">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491500" y="5138051"/>
            <a:ext cx="1749505" cy="295143"/>
          </a:xfrm>
          <a:prstGeom prst="rect">
            <a:avLst/>
          </a:prstGeom>
        </p:spPr>
        <p:txBody>
          <a:bodyPr vert="horz" lIns="91440" tIns="45720" rIns="91440" bIns="45720" rtlCol="0" anchor="ctr"/>
          <a:lstStyle>
            <a:lvl1pPr algn="r">
              <a:defRPr sz="959">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9075241"/>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Lst>
  <p:txStyles>
    <p:titleStyle>
      <a:lvl1pPr algn="l" defTabSz="730675" rtl="0" eaLnBrk="1" latinLnBrk="0" hangingPunct="1">
        <a:lnSpc>
          <a:spcPct val="90000"/>
        </a:lnSpc>
        <a:spcBef>
          <a:spcPct val="0"/>
        </a:spcBef>
        <a:buNone/>
        <a:defRPr sz="3517" kern="1200">
          <a:solidFill>
            <a:schemeClr val="tx1"/>
          </a:solidFill>
          <a:latin typeface="American Captain" pitchFamily="2" charset="77"/>
          <a:ea typeface="+mj-ea"/>
          <a:cs typeface="+mj-cs"/>
        </a:defRPr>
      </a:lvl1pPr>
    </p:titleStyle>
    <p:bodyStyle>
      <a:lvl1pPr marL="182668" indent="-182668" algn="l" defTabSz="730675" rtl="0" eaLnBrk="1" latinLnBrk="0" hangingPunct="1">
        <a:lnSpc>
          <a:spcPct val="90000"/>
        </a:lnSpc>
        <a:spcBef>
          <a:spcPts val="799"/>
        </a:spcBef>
        <a:buFont typeface="Arial" panose="020B0604020202020204" pitchFamily="34" charset="0"/>
        <a:buChar char="•"/>
        <a:defRPr sz="2237" kern="1200">
          <a:solidFill>
            <a:schemeClr val="tx1"/>
          </a:solidFill>
          <a:latin typeface="Manrope" pitchFamily="2" charset="0"/>
          <a:ea typeface="+mn-ea"/>
          <a:cs typeface="+mn-cs"/>
        </a:defRPr>
      </a:lvl1pPr>
      <a:lvl2pPr marL="548005" indent="-182668" algn="l" defTabSz="730675" rtl="0" eaLnBrk="1" latinLnBrk="0" hangingPunct="1">
        <a:lnSpc>
          <a:spcPct val="90000"/>
        </a:lnSpc>
        <a:spcBef>
          <a:spcPts val="399"/>
        </a:spcBef>
        <a:buFont typeface="Arial" panose="020B0604020202020204" pitchFamily="34" charset="0"/>
        <a:buChar char="•"/>
        <a:defRPr sz="1918" kern="1200">
          <a:solidFill>
            <a:schemeClr val="tx1"/>
          </a:solidFill>
          <a:latin typeface="Manrope" pitchFamily="2" charset="0"/>
          <a:ea typeface="+mn-ea"/>
          <a:cs typeface="+mn-cs"/>
        </a:defRPr>
      </a:lvl2pPr>
      <a:lvl3pPr marL="913343" indent="-182668" algn="l" defTabSz="730675" rtl="0" eaLnBrk="1" latinLnBrk="0" hangingPunct="1">
        <a:lnSpc>
          <a:spcPct val="90000"/>
        </a:lnSpc>
        <a:spcBef>
          <a:spcPts val="399"/>
        </a:spcBef>
        <a:buFont typeface="Arial" panose="020B0604020202020204" pitchFamily="34" charset="0"/>
        <a:buChar char="•"/>
        <a:defRPr sz="1598" kern="1200">
          <a:solidFill>
            <a:schemeClr val="tx1"/>
          </a:solidFill>
          <a:latin typeface="Manrope" pitchFamily="2" charset="0"/>
          <a:ea typeface="+mn-ea"/>
          <a:cs typeface="+mn-cs"/>
        </a:defRPr>
      </a:lvl3pPr>
      <a:lvl4pPr marL="1278680"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anrope" pitchFamily="2" charset="0"/>
          <a:ea typeface="+mn-ea"/>
          <a:cs typeface="+mn-cs"/>
        </a:defRPr>
      </a:lvl4pPr>
      <a:lvl5pPr marL="1644017"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anrope" pitchFamily="2" charset="0"/>
          <a:ea typeface="+mn-ea"/>
          <a:cs typeface="+mn-cs"/>
        </a:defRPr>
      </a:lvl5pPr>
      <a:lvl6pPr marL="2009355"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6pPr>
      <a:lvl7pPr marL="2374692"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7pPr>
      <a:lvl8pPr marL="2740029"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8pPr>
      <a:lvl9pPr marL="3105366"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9pPr>
    </p:bodyStyle>
    <p:otherStyle>
      <a:defPPr>
        <a:defRPr lang="en-US"/>
      </a:defPPr>
      <a:lvl1pPr marL="0" algn="l" defTabSz="730675" rtl="0" eaLnBrk="1" latinLnBrk="0" hangingPunct="1">
        <a:defRPr sz="1438" kern="1200">
          <a:solidFill>
            <a:schemeClr val="tx1"/>
          </a:solidFill>
          <a:latin typeface="+mn-lt"/>
          <a:ea typeface="+mn-ea"/>
          <a:cs typeface="+mn-cs"/>
        </a:defRPr>
      </a:lvl1pPr>
      <a:lvl2pPr marL="365337" algn="l" defTabSz="730675" rtl="0" eaLnBrk="1" latinLnBrk="0" hangingPunct="1">
        <a:defRPr sz="1438" kern="1200">
          <a:solidFill>
            <a:schemeClr val="tx1"/>
          </a:solidFill>
          <a:latin typeface="+mn-lt"/>
          <a:ea typeface="+mn-ea"/>
          <a:cs typeface="+mn-cs"/>
        </a:defRPr>
      </a:lvl2pPr>
      <a:lvl3pPr marL="730675" algn="l" defTabSz="730675" rtl="0" eaLnBrk="1" latinLnBrk="0" hangingPunct="1">
        <a:defRPr sz="1438" kern="1200">
          <a:solidFill>
            <a:schemeClr val="tx1"/>
          </a:solidFill>
          <a:latin typeface="+mn-lt"/>
          <a:ea typeface="+mn-ea"/>
          <a:cs typeface="+mn-cs"/>
        </a:defRPr>
      </a:lvl3pPr>
      <a:lvl4pPr marL="1096011" algn="l" defTabSz="730675" rtl="0" eaLnBrk="1" latinLnBrk="0" hangingPunct="1">
        <a:defRPr sz="1438" kern="1200">
          <a:solidFill>
            <a:schemeClr val="tx1"/>
          </a:solidFill>
          <a:latin typeface="+mn-lt"/>
          <a:ea typeface="+mn-ea"/>
          <a:cs typeface="+mn-cs"/>
        </a:defRPr>
      </a:lvl4pPr>
      <a:lvl5pPr marL="1461348" algn="l" defTabSz="730675" rtl="0" eaLnBrk="1" latinLnBrk="0" hangingPunct="1">
        <a:defRPr sz="1438" kern="1200">
          <a:solidFill>
            <a:schemeClr val="tx1"/>
          </a:solidFill>
          <a:latin typeface="+mn-lt"/>
          <a:ea typeface="+mn-ea"/>
          <a:cs typeface="+mn-cs"/>
        </a:defRPr>
      </a:lvl5pPr>
      <a:lvl6pPr marL="1826687" algn="l" defTabSz="730675" rtl="0" eaLnBrk="1" latinLnBrk="0" hangingPunct="1">
        <a:defRPr sz="1438" kern="1200">
          <a:solidFill>
            <a:schemeClr val="tx1"/>
          </a:solidFill>
          <a:latin typeface="+mn-lt"/>
          <a:ea typeface="+mn-ea"/>
          <a:cs typeface="+mn-cs"/>
        </a:defRPr>
      </a:lvl6pPr>
      <a:lvl7pPr marL="2192024" algn="l" defTabSz="730675" rtl="0" eaLnBrk="1" latinLnBrk="0" hangingPunct="1">
        <a:defRPr sz="1438" kern="1200">
          <a:solidFill>
            <a:schemeClr val="tx1"/>
          </a:solidFill>
          <a:latin typeface="+mn-lt"/>
          <a:ea typeface="+mn-ea"/>
          <a:cs typeface="+mn-cs"/>
        </a:defRPr>
      </a:lvl7pPr>
      <a:lvl8pPr marL="2557360" algn="l" defTabSz="730675" rtl="0" eaLnBrk="1" latinLnBrk="0" hangingPunct="1">
        <a:defRPr sz="1438" kern="1200">
          <a:solidFill>
            <a:schemeClr val="tx1"/>
          </a:solidFill>
          <a:latin typeface="+mn-lt"/>
          <a:ea typeface="+mn-ea"/>
          <a:cs typeface="+mn-cs"/>
        </a:defRPr>
      </a:lvl8pPr>
      <a:lvl9pPr marL="2922698" algn="l" defTabSz="730675" rtl="0" eaLnBrk="1" latinLnBrk="0" hangingPunct="1">
        <a:defRPr sz="143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hyperlink" Target="http://scrum.org/nexu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ustomXml" Target="../ink/ink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rotWithShape="1">
          <a:blip r:embed="rId2"/>
          <a:srcRect l="9309" t="24907" r="19386" b="28093"/>
          <a:stretch/>
        </p:blipFill>
        <p:spPr>
          <a:xfrm>
            <a:off x="5073716" y="3493498"/>
            <a:ext cx="1973171" cy="1170777"/>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809134" y="646406"/>
            <a:ext cx="3779493" cy="1569660"/>
            <a:chOff x="2149311" y="3483702"/>
            <a:chExt cx="3205429" cy="1115932"/>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205429" cy="83011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3" name="TextBox 12">
              <a:extLst>
                <a:ext uri="{FF2B5EF4-FFF2-40B4-BE49-F238E27FC236}">
                  <a16:creationId xmlns:a16="http://schemas.microsoft.com/office/drawing/2014/main" id="{4A62C39A-22C9-7F44-A975-1A5B25AC65E1}"/>
                </a:ext>
              </a:extLst>
            </p:cNvPr>
            <p:cNvSpPr txBox="1"/>
            <p:nvPr/>
          </p:nvSpPr>
          <p:spPr>
            <a:xfrm>
              <a:off x="2189221" y="3483702"/>
              <a:ext cx="3165519" cy="1115932"/>
            </a:xfrm>
            <a:prstGeom prst="rect">
              <a:avLst/>
            </a:prstGeom>
            <a:noFill/>
          </p:spPr>
          <p:txBody>
            <a:bodyPr wrap="square" rtlCol="0">
              <a:spAutoFit/>
            </a:bodyPr>
            <a:lstStyle/>
            <a:p>
              <a:r>
                <a:rPr lang="en-NL" sz="9600" dirty="0">
                  <a:solidFill>
                    <a:schemeClr val="bg1"/>
                  </a:solidFill>
                  <a:latin typeface="American Captain" pitchFamily="2" charset="77"/>
                </a:rPr>
                <a:t>PRODUCT</a:t>
              </a: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806694" y="1932490"/>
            <a:ext cx="5444478" cy="1569660"/>
            <a:chOff x="2147751" y="3535662"/>
            <a:chExt cx="3638251" cy="1656761"/>
          </a:xfrm>
        </p:grpSpPr>
        <p:sp>
          <p:nvSpPr>
            <p:cNvPr id="10" name="Rectangle 9">
              <a:extLst>
                <a:ext uri="{FF2B5EF4-FFF2-40B4-BE49-F238E27FC236}">
                  <a16:creationId xmlns:a16="http://schemas.microsoft.com/office/drawing/2014/main" id="{A70C874D-E8D2-3346-A10E-4A14DC716305}"/>
                </a:ext>
              </a:extLst>
            </p:cNvPr>
            <p:cNvSpPr/>
            <p:nvPr/>
          </p:nvSpPr>
          <p:spPr>
            <a:xfrm>
              <a:off x="2147751" y="3737176"/>
              <a:ext cx="3638251" cy="12324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TextBox 10">
              <a:extLst>
                <a:ext uri="{FF2B5EF4-FFF2-40B4-BE49-F238E27FC236}">
                  <a16:creationId xmlns:a16="http://schemas.microsoft.com/office/drawing/2014/main" id="{E48F9ECE-CD24-3E4A-BCBB-96D257CED6D0}"/>
                </a:ext>
              </a:extLst>
            </p:cNvPr>
            <p:cNvSpPr txBox="1"/>
            <p:nvPr/>
          </p:nvSpPr>
          <p:spPr>
            <a:xfrm>
              <a:off x="2182181" y="3535662"/>
              <a:ext cx="3603821" cy="1656761"/>
            </a:xfrm>
            <a:prstGeom prst="rect">
              <a:avLst/>
            </a:prstGeom>
            <a:noFill/>
          </p:spPr>
          <p:txBody>
            <a:bodyPr wrap="square" rtlCol="0">
              <a:spAutoFit/>
            </a:bodyPr>
            <a:lstStyle/>
            <a:p>
              <a:r>
                <a:rPr lang="en-NL" sz="9600" dirty="0">
                  <a:solidFill>
                    <a:schemeClr val="bg1"/>
                  </a:solidFill>
                  <a:latin typeface="American Captain" pitchFamily="2" charset="77"/>
                </a:rPr>
                <a:t>MANAGEMENT</a:t>
              </a:r>
            </a:p>
          </p:txBody>
        </p:sp>
      </p:grpSp>
      <p:grpSp>
        <p:nvGrpSpPr>
          <p:cNvPr id="14" name="Group 13">
            <a:extLst>
              <a:ext uri="{FF2B5EF4-FFF2-40B4-BE49-F238E27FC236}">
                <a16:creationId xmlns:a16="http://schemas.microsoft.com/office/drawing/2014/main" id="{AF0DEB52-07E8-FB4F-9F8B-AEC172B76B3B}"/>
              </a:ext>
            </a:extLst>
          </p:cNvPr>
          <p:cNvGrpSpPr/>
          <p:nvPr/>
        </p:nvGrpSpPr>
        <p:grpSpPr>
          <a:xfrm>
            <a:off x="806455" y="3225677"/>
            <a:ext cx="3233530" cy="1569660"/>
            <a:chOff x="2149311" y="3477792"/>
            <a:chExt cx="2967957" cy="1115932"/>
          </a:xfrm>
        </p:grpSpPr>
        <p:sp>
          <p:nvSpPr>
            <p:cNvPr id="15" name="Rectangle 14">
              <a:extLst>
                <a:ext uri="{FF2B5EF4-FFF2-40B4-BE49-F238E27FC236}">
                  <a16:creationId xmlns:a16="http://schemas.microsoft.com/office/drawing/2014/main" id="{691E11CE-3D65-A242-96DD-FD44759521E6}"/>
                </a:ext>
              </a:extLst>
            </p:cNvPr>
            <p:cNvSpPr/>
            <p:nvPr/>
          </p:nvSpPr>
          <p:spPr>
            <a:xfrm>
              <a:off x="2149311" y="3619894"/>
              <a:ext cx="2967957" cy="83011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6" name="TextBox 15">
              <a:extLst>
                <a:ext uri="{FF2B5EF4-FFF2-40B4-BE49-F238E27FC236}">
                  <a16:creationId xmlns:a16="http://schemas.microsoft.com/office/drawing/2014/main" id="{B58490D3-1B73-8F45-AC60-C800B0A860C7}"/>
                </a:ext>
              </a:extLst>
            </p:cNvPr>
            <p:cNvSpPr txBox="1"/>
            <p:nvPr/>
          </p:nvSpPr>
          <p:spPr>
            <a:xfrm>
              <a:off x="2192381" y="3477792"/>
              <a:ext cx="2924887" cy="1115932"/>
            </a:xfrm>
            <a:prstGeom prst="rect">
              <a:avLst/>
            </a:prstGeom>
            <a:noFill/>
          </p:spPr>
          <p:txBody>
            <a:bodyPr wrap="square" rtlCol="0">
              <a:spAutoFit/>
            </a:bodyPr>
            <a:lstStyle/>
            <a:p>
              <a:r>
                <a:rPr lang="en-NL" sz="9600" dirty="0">
                  <a:solidFill>
                    <a:schemeClr val="bg1"/>
                  </a:solidFill>
                  <a:latin typeface="American Captain" pitchFamily="2" charset="77"/>
                </a:rPr>
                <a:t>@SCALE</a:t>
              </a: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3490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D821F9-7AEB-2755-B50C-1AE58DBAF0CE}"/>
              </a:ext>
            </a:extLst>
          </p:cNvPr>
          <p:cNvSpPr>
            <a:spLocks noGrp="1"/>
          </p:cNvSpPr>
          <p:nvPr>
            <p:ph type="title"/>
          </p:nvPr>
        </p:nvSpPr>
        <p:spPr/>
        <p:txBody>
          <a:bodyPr/>
          <a:lstStyle/>
          <a:p>
            <a:r>
              <a:rPr lang="en-NL" dirty="0"/>
              <a:t>Create Product Roadmaps</a:t>
            </a:r>
          </a:p>
        </p:txBody>
      </p:sp>
    </p:spTree>
    <p:extLst>
      <p:ext uri="{BB962C8B-B14F-4D97-AF65-F5344CB8AC3E}">
        <p14:creationId xmlns:p14="http://schemas.microsoft.com/office/powerpoint/2010/main" val="1341051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7574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6DDEF-BDA3-6359-C29C-5EE0686E2389}"/>
              </a:ext>
            </a:extLst>
          </p:cNvPr>
          <p:cNvSpPr>
            <a:spLocks noGrp="1"/>
          </p:cNvSpPr>
          <p:nvPr>
            <p:ph type="title"/>
          </p:nvPr>
        </p:nvSpPr>
        <p:spPr/>
        <p:txBody>
          <a:bodyPr/>
          <a:lstStyle/>
          <a:p>
            <a:r>
              <a:rPr lang="en-NL" dirty="0"/>
              <a:t>Create Product Vision and Strategy</a:t>
            </a:r>
          </a:p>
        </p:txBody>
      </p:sp>
    </p:spTree>
    <p:extLst>
      <p:ext uri="{BB962C8B-B14F-4D97-AF65-F5344CB8AC3E}">
        <p14:creationId xmlns:p14="http://schemas.microsoft.com/office/powerpoint/2010/main" val="2022749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1246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457D4A-BE1B-09C0-E8D0-8D8374894813}"/>
              </a:ext>
            </a:extLst>
          </p:cNvPr>
          <p:cNvSpPr>
            <a:spLocks noGrp="1"/>
          </p:cNvSpPr>
          <p:nvPr>
            <p:ph type="title"/>
          </p:nvPr>
        </p:nvSpPr>
        <p:spPr/>
        <p:txBody>
          <a:bodyPr/>
          <a:lstStyle/>
          <a:p>
            <a:r>
              <a:rPr lang="en-NL" sz="4800" dirty="0"/>
              <a:t>Align with Stakeholders</a:t>
            </a:r>
            <a:endParaRPr lang="en-NL" dirty="0"/>
          </a:p>
        </p:txBody>
      </p:sp>
    </p:spTree>
    <p:extLst>
      <p:ext uri="{BB962C8B-B14F-4D97-AF65-F5344CB8AC3E}">
        <p14:creationId xmlns:p14="http://schemas.microsoft.com/office/powerpoint/2010/main" val="3801774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7043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DE5B7-9EC5-0162-4E69-86FFF1141D66}"/>
              </a:ext>
            </a:extLst>
          </p:cNvPr>
          <p:cNvSpPr>
            <a:spLocks noGrp="1"/>
          </p:cNvSpPr>
          <p:nvPr>
            <p:ph type="title"/>
          </p:nvPr>
        </p:nvSpPr>
        <p:spPr/>
        <p:txBody>
          <a:bodyPr/>
          <a:lstStyle/>
          <a:p>
            <a:r>
              <a:rPr lang="en-NL" sz="4800" dirty="0"/>
              <a:t>Write Epics</a:t>
            </a:r>
            <a:endParaRPr lang="en-NL" dirty="0"/>
          </a:p>
        </p:txBody>
      </p:sp>
    </p:spTree>
    <p:extLst>
      <p:ext uri="{BB962C8B-B14F-4D97-AF65-F5344CB8AC3E}">
        <p14:creationId xmlns:p14="http://schemas.microsoft.com/office/powerpoint/2010/main" val="183808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4390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C7D564-A17C-F94E-A0FD-69EE88B41543}"/>
              </a:ext>
            </a:extLst>
          </p:cNvPr>
          <p:cNvSpPr>
            <a:spLocks noGrp="1"/>
          </p:cNvSpPr>
          <p:nvPr>
            <p:ph type="title"/>
          </p:nvPr>
        </p:nvSpPr>
        <p:spPr/>
        <p:txBody>
          <a:bodyPr/>
          <a:lstStyle/>
          <a:p>
            <a:r>
              <a:rPr lang="en-NL" sz="4800" dirty="0"/>
              <a:t>Order the</a:t>
            </a:r>
            <a:br>
              <a:rPr lang="en-NL" sz="4800" dirty="0"/>
            </a:br>
            <a:r>
              <a:rPr lang="en-NL" sz="4800" dirty="0"/>
              <a:t>Product Backlog</a:t>
            </a:r>
            <a:endParaRPr lang="en-NL" dirty="0"/>
          </a:p>
        </p:txBody>
      </p:sp>
    </p:spTree>
    <p:extLst>
      <p:ext uri="{BB962C8B-B14F-4D97-AF65-F5344CB8AC3E}">
        <p14:creationId xmlns:p14="http://schemas.microsoft.com/office/powerpoint/2010/main" val="1234181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3EB70A-1D0F-CFC9-EDB8-AB70D7E96C8A}"/>
              </a:ext>
            </a:extLst>
          </p:cNvPr>
          <p:cNvSpPr>
            <a:spLocks noGrp="1"/>
          </p:cNvSpPr>
          <p:nvPr>
            <p:ph type="body" sz="quarter" idx="10"/>
          </p:nvPr>
        </p:nvSpPr>
        <p:spPr/>
        <p:txBody>
          <a:bodyPr>
            <a:noAutofit/>
          </a:bodyPr>
          <a:lstStyle/>
          <a:p>
            <a:pPr marL="235138" indent="-235138"/>
            <a:r>
              <a:rPr lang="en-GB" sz="850" dirty="0"/>
              <a:t>As a Scrum Facilitator, put the ‘Developers’ and ‘Product Owner’ role cards on the floor or wall;</a:t>
            </a:r>
          </a:p>
          <a:p>
            <a:pPr marL="235138" indent="-235138"/>
            <a:r>
              <a:rPr lang="en-GB" sz="850" dirty="0"/>
              <a:t>Form  up to 4 groups and give each group an equal number of activity cards; </a:t>
            </a:r>
          </a:p>
          <a:p>
            <a:pPr marL="235138" indent="-235138"/>
            <a:r>
              <a:rPr lang="en-GB" sz="850" dirty="0"/>
              <a:t>Invite them to place each activity card under one of the two role cards until all cards are placed;</a:t>
            </a:r>
          </a:p>
          <a:p>
            <a:pPr marL="235138" indent="-235138"/>
            <a:r>
              <a:rPr lang="en-GB" sz="850" dirty="0"/>
              <a:t>Inspect the increment with the entire group. Ask participants to share what sticks out to them, then as a group adjust where needed;</a:t>
            </a:r>
          </a:p>
          <a:p>
            <a:pPr marL="235138" indent="-235138"/>
            <a:r>
              <a:rPr lang="en-GB" sz="850" dirty="0"/>
              <a:t>Now explain that the product owner is scaling from one to three Scrum Teams. Invite participants to discuss what could be moved from the PO towards the Developers to deal with the PO’s increased workload;</a:t>
            </a:r>
          </a:p>
          <a:p>
            <a:pPr marL="235138" indent="-235138"/>
            <a:r>
              <a:rPr lang="en-GB" sz="850" dirty="0"/>
              <a:t>Explain that the PO is now becoming responsible for 5 Scrum Teams and introduce the Product Team role card (see the full ‘how to play’ via the QR code for some important remarks!);</a:t>
            </a:r>
          </a:p>
          <a:p>
            <a:pPr marL="235138" indent="-235138"/>
            <a:r>
              <a:rPr lang="en-GB" sz="850" dirty="0"/>
              <a:t>Ask participants to discuss which product management activities could move from the Product Owner to the Product Team to again release pressure from the PO.</a:t>
            </a:r>
          </a:p>
          <a:p>
            <a:pPr marL="235138" indent="-235138"/>
            <a:r>
              <a:rPr lang="en-GB" sz="850" dirty="0"/>
              <a:t>Close off by inspecting this last increment as a group. Point out where the group disagrees. </a:t>
            </a:r>
            <a:r>
              <a:rPr lang="en-GB" sz="850" b="1" dirty="0"/>
              <a:t>These might be your organisation’s main points of attention when scaling the Product Owner role!</a:t>
            </a:r>
            <a:endParaRPr lang="en-NL" sz="850" b="1" dirty="0"/>
          </a:p>
        </p:txBody>
      </p:sp>
      <p:sp>
        <p:nvSpPr>
          <p:cNvPr id="3" name="Text Placeholder 2">
            <a:extLst>
              <a:ext uri="{FF2B5EF4-FFF2-40B4-BE49-F238E27FC236}">
                <a16:creationId xmlns:a16="http://schemas.microsoft.com/office/drawing/2014/main" id="{5EEB74A4-F379-C608-49E1-527AC3FD04F5}"/>
              </a:ext>
            </a:extLst>
          </p:cNvPr>
          <p:cNvSpPr>
            <a:spLocks noGrp="1"/>
          </p:cNvSpPr>
          <p:nvPr>
            <p:ph type="body" sz="quarter" idx="11"/>
          </p:nvPr>
        </p:nvSpPr>
        <p:spPr>
          <a:xfrm>
            <a:off x="349135" y="755650"/>
            <a:ext cx="2751512" cy="1100138"/>
          </a:xfrm>
        </p:spPr>
        <p:txBody>
          <a:bodyPr/>
          <a:lstStyle/>
          <a:p>
            <a:r>
              <a:rPr lang="en-GB" sz="900" dirty="0"/>
              <a:t>The purpose of this game is supporting conversations on scaling the Product Owner role in your organisation. It is best played with a mix people from the Scrum Teams and the management team of your organisation. It can also help when played within a single Scrum Team. Scan the QR-code for the full ‘how to play’ article </a:t>
            </a:r>
            <a:r>
              <a:rPr lang="en-GB" sz="900" i="1" dirty="0"/>
              <a:t>or</a:t>
            </a:r>
            <a:r>
              <a:rPr lang="en-GB" sz="900" dirty="0"/>
              <a:t> simply follow these steps:</a:t>
            </a:r>
            <a:endParaRPr lang="en-NL" sz="900" dirty="0"/>
          </a:p>
        </p:txBody>
      </p:sp>
      <p:sp>
        <p:nvSpPr>
          <p:cNvPr id="4" name="Title 3">
            <a:extLst>
              <a:ext uri="{FF2B5EF4-FFF2-40B4-BE49-F238E27FC236}">
                <a16:creationId xmlns:a16="http://schemas.microsoft.com/office/drawing/2014/main" id="{7D751943-13CC-8478-2E0C-5E0EB3C81C3B}"/>
              </a:ext>
            </a:extLst>
          </p:cNvPr>
          <p:cNvSpPr>
            <a:spLocks noGrp="1"/>
          </p:cNvSpPr>
          <p:nvPr>
            <p:ph type="title"/>
          </p:nvPr>
        </p:nvSpPr>
        <p:spPr/>
        <p:txBody>
          <a:bodyPr/>
          <a:lstStyle/>
          <a:p>
            <a:r>
              <a:rPr lang="en-NL" sz="3400" dirty="0"/>
              <a:t>Facilitate the Game</a:t>
            </a:r>
          </a:p>
        </p:txBody>
      </p:sp>
      <p:sp>
        <p:nvSpPr>
          <p:cNvPr id="5" name="Text Placeholder 4">
            <a:extLst>
              <a:ext uri="{FF2B5EF4-FFF2-40B4-BE49-F238E27FC236}">
                <a16:creationId xmlns:a16="http://schemas.microsoft.com/office/drawing/2014/main" id="{C76DBA65-DF1B-C79D-F747-7DD85A134992}"/>
              </a:ext>
            </a:extLst>
          </p:cNvPr>
          <p:cNvSpPr>
            <a:spLocks noGrp="1"/>
          </p:cNvSpPr>
          <p:nvPr>
            <p:ph type="body" sz="quarter" idx="12"/>
          </p:nvPr>
        </p:nvSpPr>
        <p:spPr/>
        <p:txBody>
          <a:bodyPr/>
          <a:lstStyle/>
          <a:p>
            <a:r>
              <a:rPr lang="en-GB" b="1" dirty="0"/>
              <a:t>Scrum</a:t>
            </a:r>
            <a:r>
              <a:rPr lang="en-GB" dirty="0"/>
              <a:t> </a:t>
            </a:r>
            <a:r>
              <a:rPr lang="en-GB" b="1" dirty="0"/>
              <a:t>Facilitators</a:t>
            </a:r>
            <a:r>
              <a:rPr lang="en-GB" dirty="0"/>
              <a:t> is a Dutch-based training organization on a mission to help professionals become awesome Scrum facilitators. A Scrum Facilitator can be a Scrum Master, Product Owner, developer or  leader. Great Scrum Facilitators understand the Scrum values &amp; principles and use these to effectively implement Scrum with their teams and organizations.</a:t>
            </a:r>
          </a:p>
          <a:p>
            <a:endParaRPr lang="en-GB" dirty="0"/>
          </a:p>
          <a:p>
            <a:r>
              <a:rPr lang="en-GB" b="1" dirty="0"/>
              <a:t>Scrum Facilitators is a </a:t>
            </a:r>
            <a:r>
              <a:rPr lang="en-GB" b="1" dirty="0" err="1"/>
              <a:t>Scrum.org</a:t>
            </a:r>
            <a:r>
              <a:rPr lang="en-GB" b="1" dirty="0"/>
              <a:t> partner</a:t>
            </a:r>
            <a:r>
              <a:rPr lang="en-GB" dirty="0"/>
              <a:t>. Our classes are accredited, always up-to-date, fun, super interactive and always facilitated by two trainers to maximize your learning objectives. Our trainers are </a:t>
            </a:r>
            <a:r>
              <a:rPr lang="en-GB" b="1" dirty="0"/>
              <a:t>seasoned experts </a:t>
            </a:r>
            <a:r>
              <a:rPr lang="en-GB" dirty="0"/>
              <a:t>and </a:t>
            </a:r>
            <a:r>
              <a:rPr lang="en-GB" b="1" dirty="0" err="1"/>
              <a:t>Scrum.org</a:t>
            </a:r>
            <a:r>
              <a:rPr lang="en-GB" b="1" dirty="0"/>
              <a:t> certified </a:t>
            </a:r>
            <a:r>
              <a:rPr lang="en-GB" dirty="0"/>
              <a:t>Professional Scrum Trainers with substantial real life experience in various settings.</a:t>
            </a:r>
          </a:p>
          <a:p>
            <a:endParaRPr lang="en-NL" dirty="0"/>
          </a:p>
        </p:txBody>
      </p:sp>
      <p:sp>
        <p:nvSpPr>
          <p:cNvPr id="6" name="Text Placeholder 5">
            <a:extLst>
              <a:ext uri="{FF2B5EF4-FFF2-40B4-BE49-F238E27FC236}">
                <a16:creationId xmlns:a16="http://schemas.microsoft.com/office/drawing/2014/main" id="{219E4EF9-A341-D7E7-463C-BC79B06A3712}"/>
              </a:ext>
            </a:extLst>
          </p:cNvPr>
          <p:cNvSpPr>
            <a:spLocks noGrp="1"/>
          </p:cNvSpPr>
          <p:nvPr>
            <p:ph type="body" sz="quarter" idx="13"/>
          </p:nvPr>
        </p:nvSpPr>
        <p:spPr/>
        <p:txBody>
          <a:bodyPr/>
          <a:lstStyle/>
          <a:p>
            <a:r>
              <a:rPr lang="en-NL" dirty="0"/>
              <a:t>Learn about </a:t>
            </a:r>
            <a:r>
              <a:rPr lang="en-US" dirty="0"/>
              <a:t>scaling Scrum at</a:t>
            </a:r>
            <a:r>
              <a:rPr lang="en-GB" dirty="0"/>
              <a:t> </a:t>
            </a:r>
            <a:r>
              <a:rPr lang="en-GB" dirty="0">
                <a:hlinkClick r:id="rId2"/>
              </a:rPr>
              <a:t>http://scrum.org/nexus</a:t>
            </a:r>
            <a:endParaRPr lang="en-NL" dirty="0"/>
          </a:p>
          <a:p>
            <a:endParaRPr lang="en-NL" dirty="0"/>
          </a:p>
          <a:p>
            <a:r>
              <a:rPr lang="en-GB" dirty="0"/>
              <a:t>The Measuring Outcome game (v1.4) </a:t>
            </a:r>
          </a:p>
          <a:p>
            <a:r>
              <a:rPr lang="en-GB" dirty="0"/>
              <a:t>© 2022 by </a:t>
            </a:r>
            <a:r>
              <a:rPr lang="en-GB" b="1" dirty="0"/>
              <a:t>Scrum Facilitator</a:t>
            </a:r>
            <a:r>
              <a:rPr lang="en-GB" dirty="0"/>
              <a:t>s </a:t>
            </a:r>
          </a:p>
          <a:p>
            <a:r>
              <a:rPr lang="en-GB" dirty="0"/>
              <a:t>is licensed under </a:t>
            </a:r>
            <a:r>
              <a:rPr lang="en-GB" b="1" dirty="0"/>
              <a:t>CC BY-NC-SA 4.0</a:t>
            </a:r>
          </a:p>
        </p:txBody>
      </p:sp>
      <p:pic>
        <p:nvPicPr>
          <p:cNvPr id="7" name="Picture 6">
            <a:extLst>
              <a:ext uri="{FF2B5EF4-FFF2-40B4-BE49-F238E27FC236}">
                <a16:creationId xmlns:a16="http://schemas.microsoft.com/office/drawing/2014/main" id="{E60A5BC3-0C3D-F0EF-B8C1-2ACB34522D9B}"/>
              </a:ext>
            </a:extLst>
          </p:cNvPr>
          <p:cNvPicPr>
            <a:picLocks noChangeAspect="1"/>
          </p:cNvPicPr>
          <p:nvPr/>
        </p:nvPicPr>
        <p:blipFill>
          <a:blip r:embed="rId3"/>
          <a:stretch>
            <a:fillRect/>
          </a:stretch>
        </p:blipFill>
        <p:spPr>
          <a:xfrm>
            <a:off x="3019446" y="785377"/>
            <a:ext cx="748522" cy="862049"/>
          </a:xfrm>
          <a:prstGeom prst="rect">
            <a:avLst/>
          </a:prstGeom>
        </p:spPr>
      </p:pic>
    </p:spTree>
    <p:extLst>
      <p:ext uri="{BB962C8B-B14F-4D97-AF65-F5344CB8AC3E}">
        <p14:creationId xmlns:p14="http://schemas.microsoft.com/office/powerpoint/2010/main" val="42570325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5443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19CDEB-20AC-474B-B854-07C3C37FAFDC}"/>
              </a:ext>
            </a:extLst>
          </p:cNvPr>
          <p:cNvSpPr>
            <a:spLocks noGrp="1"/>
          </p:cNvSpPr>
          <p:nvPr>
            <p:ph type="title"/>
          </p:nvPr>
        </p:nvSpPr>
        <p:spPr/>
        <p:txBody>
          <a:bodyPr/>
          <a:lstStyle/>
          <a:p>
            <a:r>
              <a:rPr lang="en-NL" sz="4800" dirty="0"/>
              <a:t>Host the </a:t>
            </a:r>
            <a:br>
              <a:rPr lang="en-NL" sz="4800" dirty="0"/>
            </a:br>
            <a:r>
              <a:rPr lang="en-NL" sz="4800" dirty="0"/>
              <a:t>Sprint Review</a:t>
            </a:r>
            <a:endParaRPr lang="en-NL" dirty="0"/>
          </a:p>
        </p:txBody>
      </p:sp>
    </p:spTree>
    <p:extLst>
      <p:ext uri="{BB962C8B-B14F-4D97-AF65-F5344CB8AC3E}">
        <p14:creationId xmlns:p14="http://schemas.microsoft.com/office/powerpoint/2010/main" val="15739222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2241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AA8EFE-A9A5-307C-CF1D-E64932117ED6}"/>
              </a:ext>
            </a:extLst>
          </p:cNvPr>
          <p:cNvSpPr>
            <a:spLocks noGrp="1"/>
          </p:cNvSpPr>
          <p:nvPr>
            <p:ph type="title"/>
          </p:nvPr>
        </p:nvSpPr>
        <p:spPr/>
        <p:txBody>
          <a:bodyPr/>
          <a:lstStyle/>
          <a:p>
            <a:r>
              <a:rPr lang="en-NL" sz="4800" dirty="0"/>
              <a:t>Update Product Strategy based on new insights</a:t>
            </a:r>
            <a:endParaRPr lang="en-NL" dirty="0"/>
          </a:p>
        </p:txBody>
      </p:sp>
    </p:spTree>
    <p:extLst>
      <p:ext uri="{BB962C8B-B14F-4D97-AF65-F5344CB8AC3E}">
        <p14:creationId xmlns:p14="http://schemas.microsoft.com/office/powerpoint/2010/main" val="2475620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045484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CD5781-0456-B9E9-41A7-E431176B92AA}"/>
              </a:ext>
            </a:extLst>
          </p:cNvPr>
          <p:cNvSpPr>
            <a:spLocks noGrp="1"/>
          </p:cNvSpPr>
          <p:nvPr>
            <p:ph type="title"/>
          </p:nvPr>
        </p:nvSpPr>
        <p:spPr/>
        <p:txBody>
          <a:bodyPr/>
          <a:lstStyle/>
          <a:p>
            <a:r>
              <a:rPr lang="en-NL" sz="4800" dirty="0"/>
              <a:t>Define the problem to solve</a:t>
            </a:r>
            <a:endParaRPr lang="en-NL" dirty="0"/>
          </a:p>
        </p:txBody>
      </p:sp>
    </p:spTree>
    <p:extLst>
      <p:ext uri="{BB962C8B-B14F-4D97-AF65-F5344CB8AC3E}">
        <p14:creationId xmlns:p14="http://schemas.microsoft.com/office/powerpoint/2010/main" val="9739394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3623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410EE6-697D-F57E-3457-1EB81D947A4D}"/>
              </a:ext>
            </a:extLst>
          </p:cNvPr>
          <p:cNvSpPr>
            <a:spLocks noGrp="1"/>
          </p:cNvSpPr>
          <p:nvPr>
            <p:ph type="title"/>
          </p:nvPr>
        </p:nvSpPr>
        <p:spPr/>
        <p:txBody>
          <a:bodyPr/>
          <a:lstStyle/>
          <a:p>
            <a:r>
              <a:rPr lang="en-NL" sz="4800" dirty="0"/>
              <a:t>Define KPI’s</a:t>
            </a:r>
            <a:endParaRPr lang="en-NL" dirty="0"/>
          </a:p>
        </p:txBody>
      </p:sp>
    </p:spTree>
    <p:extLst>
      <p:ext uri="{BB962C8B-B14F-4D97-AF65-F5344CB8AC3E}">
        <p14:creationId xmlns:p14="http://schemas.microsoft.com/office/powerpoint/2010/main" val="31636038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66047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11BA2-EFEA-D68F-CE24-67EBDFD6EDB9}"/>
              </a:ext>
            </a:extLst>
          </p:cNvPr>
          <p:cNvSpPr>
            <a:spLocks noGrp="1"/>
          </p:cNvSpPr>
          <p:nvPr>
            <p:ph type="title"/>
          </p:nvPr>
        </p:nvSpPr>
        <p:spPr/>
        <p:txBody>
          <a:bodyPr/>
          <a:lstStyle/>
          <a:p>
            <a:r>
              <a:rPr lang="en-NL" sz="4800" dirty="0"/>
              <a:t>Track KPI’s</a:t>
            </a:r>
            <a:endParaRPr lang="en-NL" dirty="0"/>
          </a:p>
        </p:txBody>
      </p:sp>
    </p:spTree>
    <p:extLst>
      <p:ext uri="{BB962C8B-B14F-4D97-AF65-F5344CB8AC3E}">
        <p14:creationId xmlns:p14="http://schemas.microsoft.com/office/powerpoint/2010/main" val="3021232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BCEF5895-CE02-491E-B177-225424A65A3C}"/>
                  </a:ext>
                </a:extLst>
              </p14:cNvPr>
              <p14:cNvContentPartPr/>
              <p14:nvPr/>
            </p14:nvContentPartPr>
            <p14:xfrm>
              <a:off x="1467326" y="697866"/>
              <a:ext cx="7035" cy="1370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3"/>
              <a:stretch>
                <a:fillRect/>
              </a:stretch>
            </p:blipFill>
            <p:spPr>
              <a:xfrm>
                <a:off x="1458532" y="688853"/>
                <a:ext cx="24271" cy="31366"/>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23173"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Oval 17">
            <a:extLst>
              <a:ext uri="{FF2B5EF4-FFF2-40B4-BE49-F238E27FC236}">
                <a16:creationId xmlns:a16="http://schemas.microsoft.com/office/drawing/2014/main" id="{A98BCC1F-2516-0641-ACED-473982C4D4A6}"/>
              </a:ext>
            </a:extLst>
          </p:cNvPr>
          <p:cNvSpPr/>
          <p:nvPr/>
        </p:nvSpPr>
        <p:spPr>
          <a:xfrm>
            <a:off x="-223173" y="134654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Oval 18">
            <a:extLst>
              <a:ext uri="{FF2B5EF4-FFF2-40B4-BE49-F238E27FC236}">
                <a16:creationId xmlns:a16="http://schemas.microsoft.com/office/drawing/2014/main" id="{7245A372-1A6E-B748-8D2B-273DBD603BC2}"/>
              </a:ext>
            </a:extLst>
          </p:cNvPr>
          <p:cNvSpPr/>
          <p:nvPr/>
        </p:nvSpPr>
        <p:spPr>
          <a:xfrm>
            <a:off x="-210581" y="193370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Oval 19">
            <a:extLst>
              <a:ext uri="{FF2B5EF4-FFF2-40B4-BE49-F238E27FC236}">
                <a16:creationId xmlns:a16="http://schemas.microsoft.com/office/drawing/2014/main" id="{C15B015A-14B7-254B-8260-ECA2B725362D}"/>
              </a:ext>
            </a:extLst>
          </p:cNvPr>
          <p:cNvSpPr/>
          <p:nvPr/>
        </p:nvSpPr>
        <p:spPr>
          <a:xfrm>
            <a:off x="-201742"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Oval 20">
            <a:extLst>
              <a:ext uri="{FF2B5EF4-FFF2-40B4-BE49-F238E27FC236}">
                <a16:creationId xmlns:a16="http://schemas.microsoft.com/office/drawing/2014/main" id="{E5BFBD28-2840-F048-B334-97AD5F8308FD}"/>
              </a:ext>
            </a:extLst>
          </p:cNvPr>
          <p:cNvSpPr/>
          <p:nvPr/>
        </p:nvSpPr>
        <p:spPr>
          <a:xfrm>
            <a:off x="-201743"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Oval 21">
            <a:extLst>
              <a:ext uri="{FF2B5EF4-FFF2-40B4-BE49-F238E27FC236}">
                <a16:creationId xmlns:a16="http://schemas.microsoft.com/office/drawing/2014/main" id="{9D730787-7DEA-9F4E-B44A-D157DAD54A64}"/>
              </a:ext>
            </a:extLst>
          </p:cNvPr>
          <p:cNvSpPr/>
          <p:nvPr/>
        </p:nvSpPr>
        <p:spPr>
          <a:xfrm>
            <a:off x="-201743" y="369517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Oval 22">
            <a:extLst>
              <a:ext uri="{FF2B5EF4-FFF2-40B4-BE49-F238E27FC236}">
                <a16:creationId xmlns:a16="http://schemas.microsoft.com/office/drawing/2014/main" id="{ECA91956-9974-F341-8972-1220C4D250F4}"/>
              </a:ext>
            </a:extLst>
          </p:cNvPr>
          <p:cNvSpPr/>
          <p:nvPr/>
        </p:nvSpPr>
        <p:spPr>
          <a:xfrm>
            <a:off x="-201743" y="428232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Oval 23">
            <a:extLst>
              <a:ext uri="{FF2B5EF4-FFF2-40B4-BE49-F238E27FC236}">
                <a16:creationId xmlns:a16="http://schemas.microsoft.com/office/drawing/2014/main" id="{0233A7C0-8064-F14C-B970-177190F6A48A}"/>
              </a:ext>
            </a:extLst>
          </p:cNvPr>
          <p:cNvSpPr/>
          <p:nvPr/>
        </p:nvSpPr>
        <p:spPr>
          <a:xfrm>
            <a:off x="7552947"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Oval 24">
            <a:extLst>
              <a:ext uri="{FF2B5EF4-FFF2-40B4-BE49-F238E27FC236}">
                <a16:creationId xmlns:a16="http://schemas.microsoft.com/office/drawing/2014/main" id="{415BB55B-2D0F-984C-B8F6-6220CB2433DB}"/>
              </a:ext>
            </a:extLst>
          </p:cNvPr>
          <p:cNvSpPr/>
          <p:nvPr/>
        </p:nvSpPr>
        <p:spPr>
          <a:xfrm>
            <a:off x="7552947" y="134654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Oval 25">
            <a:extLst>
              <a:ext uri="{FF2B5EF4-FFF2-40B4-BE49-F238E27FC236}">
                <a16:creationId xmlns:a16="http://schemas.microsoft.com/office/drawing/2014/main" id="{FB3BFDC5-8DCA-1648-A952-401D5F4F1B5B}"/>
              </a:ext>
            </a:extLst>
          </p:cNvPr>
          <p:cNvSpPr/>
          <p:nvPr/>
        </p:nvSpPr>
        <p:spPr>
          <a:xfrm>
            <a:off x="7565539" y="193370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Oval 26">
            <a:extLst>
              <a:ext uri="{FF2B5EF4-FFF2-40B4-BE49-F238E27FC236}">
                <a16:creationId xmlns:a16="http://schemas.microsoft.com/office/drawing/2014/main" id="{BEDF8339-A069-9444-95F6-AC27AB77D2DB}"/>
              </a:ext>
            </a:extLst>
          </p:cNvPr>
          <p:cNvSpPr/>
          <p:nvPr/>
        </p:nvSpPr>
        <p:spPr>
          <a:xfrm>
            <a:off x="7574378"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Oval 27">
            <a:extLst>
              <a:ext uri="{FF2B5EF4-FFF2-40B4-BE49-F238E27FC236}">
                <a16:creationId xmlns:a16="http://schemas.microsoft.com/office/drawing/2014/main" id="{3B416932-3C92-C244-B477-4F0E3EF33021}"/>
              </a:ext>
            </a:extLst>
          </p:cNvPr>
          <p:cNvSpPr/>
          <p:nvPr/>
        </p:nvSpPr>
        <p:spPr>
          <a:xfrm>
            <a:off x="7574377"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Oval 28">
            <a:extLst>
              <a:ext uri="{FF2B5EF4-FFF2-40B4-BE49-F238E27FC236}">
                <a16:creationId xmlns:a16="http://schemas.microsoft.com/office/drawing/2014/main" id="{AFA26D1F-2D34-8645-8A32-D647AFBDBC8A}"/>
              </a:ext>
            </a:extLst>
          </p:cNvPr>
          <p:cNvSpPr/>
          <p:nvPr/>
        </p:nvSpPr>
        <p:spPr>
          <a:xfrm>
            <a:off x="7574377" y="369517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Oval 29">
            <a:extLst>
              <a:ext uri="{FF2B5EF4-FFF2-40B4-BE49-F238E27FC236}">
                <a16:creationId xmlns:a16="http://schemas.microsoft.com/office/drawing/2014/main" id="{5093D3F0-E97A-A344-A8BB-BE7CDB2E2253}"/>
              </a:ext>
            </a:extLst>
          </p:cNvPr>
          <p:cNvSpPr/>
          <p:nvPr/>
        </p:nvSpPr>
        <p:spPr>
          <a:xfrm>
            <a:off x="7574377" y="428232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5" name="Title 4">
            <a:extLst>
              <a:ext uri="{FF2B5EF4-FFF2-40B4-BE49-F238E27FC236}">
                <a16:creationId xmlns:a16="http://schemas.microsoft.com/office/drawing/2014/main" id="{21B5F9E9-E3A9-004A-B3B8-EE3ED3C817A3}"/>
              </a:ext>
            </a:extLst>
          </p:cNvPr>
          <p:cNvSpPr>
            <a:spLocks noGrp="1"/>
          </p:cNvSpPr>
          <p:nvPr>
            <p:ph type="title"/>
          </p:nvPr>
        </p:nvSpPr>
        <p:spPr/>
        <p:txBody>
          <a:bodyPr/>
          <a:lstStyle/>
          <a:p>
            <a:r>
              <a:rPr lang="en-NL" sz="9600" dirty="0"/>
              <a:t>DEVELOPERS</a:t>
            </a:r>
            <a:endParaRPr lang="en-NL" dirty="0"/>
          </a:p>
        </p:txBody>
      </p:sp>
      <p:sp>
        <p:nvSpPr>
          <p:cNvPr id="8" name="Text Placeholder 7">
            <a:extLst>
              <a:ext uri="{FF2B5EF4-FFF2-40B4-BE49-F238E27FC236}">
                <a16:creationId xmlns:a16="http://schemas.microsoft.com/office/drawing/2014/main" id="{6D04C818-B466-B44D-906D-53BF1C3B0F4D}"/>
              </a:ext>
            </a:extLst>
          </p:cNvPr>
          <p:cNvSpPr>
            <a:spLocks noGrp="1"/>
          </p:cNvSpPr>
          <p:nvPr>
            <p:ph type="body" sz="quarter" idx="10"/>
          </p:nvPr>
        </p:nvSpPr>
        <p:spPr/>
        <p:txBody>
          <a:bodyPr/>
          <a:lstStyle/>
          <a:p>
            <a:r>
              <a:rPr lang="en-GB" sz="1000" dirty="0">
                <a:solidFill>
                  <a:schemeClr val="bg1">
                    <a:lumMod val="50000"/>
                  </a:schemeClr>
                </a:solidFill>
              </a:rPr>
              <a:t>Which product management activities can a product owner delegate to the Developers?</a:t>
            </a:r>
            <a:endParaRPr lang="en-NL" sz="1000" dirty="0">
              <a:solidFill>
                <a:schemeClr val="bg1">
                  <a:lumMod val="50000"/>
                </a:schemeClr>
              </a:solidFill>
            </a:endParaRPr>
          </a:p>
        </p:txBody>
      </p:sp>
    </p:spTree>
    <p:extLst>
      <p:ext uri="{BB962C8B-B14F-4D97-AF65-F5344CB8AC3E}">
        <p14:creationId xmlns:p14="http://schemas.microsoft.com/office/powerpoint/2010/main" val="2420273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0147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FF4440-E423-E68C-42A7-AC548194F147}"/>
              </a:ext>
            </a:extLst>
          </p:cNvPr>
          <p:cNvSpPr>
            <a:spLocks noGrp="1"/>
          </p:cNvSpPr>
          <p:nvPr>
            <p:ph type="title"/>
          </p:nvPr>
        </p:nvSpPr>
        <p:spPr/>
        <p:txBody>
          <a:bodyPr/>
          <a:lstStyle/>
          <a:p>
            <a:r>
              <a:rPr lang="en-NL" sz="4800" dirty="0"/>
              <a:t>Tell a compelling story about the needs of your users</a:t>
            </a:r>
            <a:endParaRPr lang="en-NL" dirty="0"/>
          </a:p>
        </p:txBody>
      </p:sp>
    </p:spTree>
    <p:extLst>
      <p:ext uri="{BB962C8B-B14F-4D97-AF65-F5344CB8AC3E}">
        <p14:creationId xmlns:p14="http://schemas.microsoft.com/office/powerpoint/2010/main" val="4091448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93304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ED8C4E-0622-1AE9-D928-2AE9FD3D0C26}"/>
              </a:ext>
            </a:extLst>
          </p:cNvPr>
          <p:cNvSpPr>
            <a:spLocks noGrp="1"/>
          </p:cNvSpPr>
          <p:nvPr>
            <p:ph type="title"/>
          </p:nvPr>
        </p:nvSpPr>
        <p:spPr/>
        <p:txBody>
          <a:bodyPr/>
          <a:lstStyle/>
          <a:p>
            <a:r>
              <a:rPr lang="en-NL" sz="4800" dirty="0"/>
              <a:t>Make key decisions</a:t>
            </a:r>
            <a:endParaRPr lang="en-NL" dirty="0"/>
          </a:p>
        </p:txBody>
      </p:sp>
    </p:spTree>
    <p:extLst>
      <p:ext uri="{BB962C8B-B14F-4D97-AF65-F5344CB8AC3E}">
        <p14:creationId xmlns:p14="http://schemas.microsoft.com/office/powerpoint/2010/main" val="41505754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093042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834A5C-20EA-3291-1E2B-2C199F89CF0D}"/>
              </a:ext>
            </a:extLst>
          </p:cNvPr>
          <p:cNvSpPr>
            <a:spLocks noGrp="1"/>
          </p:cNvSpPr>
          <p:nvPr>
            <p:ph type="title"/>
          </p:nvPr>
        </p:nvSpPr>
        <p:spPr/>
        <p:txBody>
          <a:bodyPr/>
          <a:lstStyle/>
          <a:p>
            <a:r>
              <a:rPr lang="en-NL" sz="4800" dirty="0"/>
              <a:t>Release planning</a:t>
            </a:r>
            <a:endParaRPr lang="en-NL" dirty="0"/>
          </a:p>
        </p:txBody>
      </p:sp>
    </p:spTree>
    <p:extLst>
      <p:ext uri="{BB962C8B-B14F-4D97-AF65-F5344CB8AC3E}">
        <p14:creationId xmlns:p14="http://schemas.microsoft.com/office/powerpoint/2010/main" val="1910255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225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950B9D-0021-ACD0-2D64-4D30B99FBDB2}"/>
              </a:ext>
            </a:extLst>
          </p:cNvPr>
          <p:cNvSpPr>
            <a:spLocks noGrp="1"/>
          </p:cNvSpPr>
          <p:nvPr>
            <p:ph type="title"/>
          </p:nvPr>
        </p:nvSpPr>
        <p:spPr/>
        <p:txBody>
          <a:bodyPr/>
          <a:lstStyle/>
          <a:p>
            <a:r>
              <a:rPr lang="en-NL" sz="4800" dirty="0"/>
              <a:t>Write Product </a:t>
            </a:r>
            <a:br>
              <a:rPr lang="en-NL" sz="4800" dirty="0"/>
            </a:br>
            <a:r>
              <a:rPr lang="en-NL" sz="4800" dirty="0"/>
              <a:t>Backlog Items</a:t>
            </a:r>
            <a:endParaRPr lang="en-NL" dirty="0"/>
          </a:p>
        </p:txBody>
      </p:sp>
    </p:spTree>
    <p:extLst>
      <p:ext uri="{BB962C8B-B14F-4D97-AF65-F5344CB8AC3E}">
        <p14:creationId xmlns:p14="http://schemas.microsoft.com/office/powerpoint/2010/main" val="5240799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31468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F464A3-B319-AEFC-3003-AAC9049DC426}"/>
              </a:ext>
            </a:extLst>
          </p:cNvPr>
          <p:cNvSpPr>
            <a:spLocks noGrp="1"/>
          </p:cNvSpPr>
          <p:nvPr>
            <p:ph type="title"/>
          </p:nvPr>
        </p:nvSpPr>
        <p:spPr/>
        <p:txBody>
          <a:bodyPr/>
          <a:lstStyle/>
          <a:p>
            <a:r>
              <a:rPr lang="en-NL" sz="4800" dirty="0"/>
              <a:t>Test Product Backlog Items</a:t>
            </a:r>
            <a:endParaRPr lang="en-NL" dirty="0"/>
          </a:p>
        </p:txBody>
      </p:sp>
    </p:spTree>
    <p:extLst>
      <p:ext uri="{BB962C8B-B14F-4D97-AF65-F5344CB8AC3E}">
        <p14:creationId xmlns:p14="http://schemas.microsoft.com/office/powerpoint/2010/main" val="2996585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85207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2797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4FA687-6A1E-0F9C-8BA5-36A5438D3BB7}"/>
              </a:ext>
            </a:extLst>
          </p:cNvPr>
          <p:cNvSpPr>
            <a:spLocks noGrp="1"/>
          </p:cNvSpPr>
          <p:nvPr>
            <p:ph type="title"/>
          </p:nvPr>
        </p:nvSpPr>
        <p:spPr/>
        <p:txBody>
          <a:bodyPr/>
          <a:lstStyle/>
          <a:p>
            <a:r>
              <a:rPr lang="en-NL" sz="4800" dirty="0"/>
              <a:t>Accept Product Backlog Items</a:t>
            </a:r>
            <a:endParaRPr lang="en-NL" dirty="0"/>
          </a:p>
        </p:txBody>
      </p:sp>
    </p:spTree>
    <p:extLst>
      <p:ext uri="{BB962C8B-B14F-4D97-AF65-F5344CB8AC3E}">
        <p14:creationId xmlns:p14="http://schemas.microsoft.com/office/powerpoint/2010/main" val="33672455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44997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4646EC-9855-61E6-66E3-F4115225C7DE}"/>
              </a:ext>
            </a:extLst>
          </p:cNvPr>
          <p:cNvSpPr>
            <a:spLocks noGrp="1"/>
          </p:cNvSpPr>
          <p:nvPr>
            <p:ph type="title"/>
          </p:nvPr>
        </p:nvSpPr>
        <p:spPr/>
        <p:txBody>
          <a:bodyPr/>
          <a:lstStyle/>
          <a:p>
            <a:r>
              <a:rPr lang="en-NL" sz="4800" dirty="0"/>
              <a:t>Track sprint </a:t>
            </a:r>
            <a:br>
              <a:rPr lang="en-NL" sz="4800" dirty="0"/>
            </a:br>
            <a:r>
              <a:rPr lang="en-NL" sz="4800" dirty="0"/>
              <a:t>progress</a:t>
            </a:r>
            <a:endParaRPr lang="en-NL" dirty="0"/>
          </a:p>
        </p:txBody>
      </p:sp>
    </p:spTree>
    <p:extLst>
      <p:ext uri="{BB962C8B-B14F-4D97-AF65-F5344CB8AC3E}">
        <p14:creationId xmlns:p14="http://schemas.microsoft.com/office/powerpoint/2010/main" val="485266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54299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EB2130-67EF-D424-07EB-921AF4277D99}"/>
              </a:ext>
            </a:extLst>
          </p:cNvPr>
          <p:cNvSpPr>
            <a:spLocks noGrp="1"/>
          </p:cNvSpPr>
          <p:nvPr>
            <p:ph type="title"/>
          </p:nvPr>
        </p:nvSpPr>
        <p:spPr/>
        <p:txBody>
          <a:bodyPr/>
          <a:lstStyle/>
          <a:p>
            <a:r>
              <a:rPr lang="en-NL" sz="4800" dirty="0"/>
              <a:t>Create the </a:t>
            </a:r>
            <a:br>
              <a:rPr lang="en-NL" sz="4800" dirty="0"/>
            </a:br>
            <a:r>
              <a:rPr lang="en-NL" sz="4800" dirty="0"/>
              <a:t>Sprint Backlog</a:t>
            </a:r>
            <a:endParaRPr lang="en-NL" dirty="0"/>
          </a:p>
        </p:txBody>
      </p:sp>
    </p:spTree>
    <p:extLst>
      <p:ext uri="{BB962C8B-B14F-4D97-AF65-F5344CB8AC3E}">
        <p14:creationId xmlns:p14="http://schemas.microsoft.com/office/powerpoint/2010/main" val="38709048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96376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F9D028-C448-D831-F233-035AB474540F}"/>
              </a:ext>
            </a:extLst>
          </p:cNvPr>
          <p:cNvSpPr>
            <a:spLocks noGrp="1"/>
          </p:cNvSpPr>
          <p:nvPr>
            <p:ph type="title"/>
          </p:nvPr>
        </p:nvSpPr>
        <p:spPr/>
        <p:txBody>
          <a:bodyPr/>
          <a:lstStyle/>
          <a:p>
            <a:r>
              <a:rPr lang="en-NL" sz="4800" dirty="0"/>
              <a:t>Perform user </a:t>
            </a:r>
            <a:br>
              <a:rPr lang="en-NL" sz="4800" dirty="0"/>
            </a:br>
            <a:r>
              <a:rPr lang="en-NL" sz="4800" dirty="0"/>
              <a:t>interviews</a:t>
            </a:r>
            <a:endParaRPr lang="en-NL" dirty="0"/>
          </a:p>
        </p:txBody>
      </p:sp>
    </p:spTree>
    <p:extLst>
      <p:ext uri="{BB962C8B-B14F-4D97-AF65-F5344CB8AC3E}">
        <p14:creationId xmlns:p14="http://schemas.microsoft.com/office/powerpoint/2010/main" val="27218947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84559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00694C-A11C-1BB9-5557-7A07C7A495A9}"/>
              </a:ext>
            </a:extLst>
          </p:cNvPr>
          <p:cNvSpPr>
            <a:spLocks noGrp="1"/>
          </p:cNvSpPr>
          <p:nvPr>
            <p:ph type="title"/>
          </p:nvPr>
        </p:nvSpPr>
        <p:spPr/>
        <p:txBody>
          <a:bodyPr/>
          <a:lstStyle/>
          <a:p>
            <a:r>
              <a:rPr lang="en-NL" sz="4800" dirty="0"/>
              <a:t>Create user </a:t>
            </a:r>
            <a:br>
              <a:rPr lang="en-NL" sz="4800" dirty="0"/>
            </a:br>
            <a:r>
              <a:rPr lang="en-NL" sz="4800" dirty="0"/>
              <a:t>surveys</a:t>
            </a:r>
            <a:endParaRPr lang="en-NL" dirty="0"/>
          </a:p>
        </p:txBody>
      </p:sp>
    </p:spTree>
    <p:extLst>
      <p:ext uri="{BB962C8B-B14F-4D97-AF65-F5344CB8AC3E}">
        <p14:creationId xmlns:p14="http://schemas.microsoft.com/office/powerpoint/2010/main" val="2588274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iangle 3">
            <a:extLst>
              <a:ext uri="{FF2B5EF4-FFF2-40B4-BE49-F238E27FC236}">
                <a16:creationId xmlns:a16="http://schemas.microsoft.com/office/drawing/2014/main" id="{31391397-9583-1649-93D1-2E183E99AFBD}"/>
              </a:ext>
            </a:extLst>
          </p:cNvPr>
          <p:cNvSpPr/>
          <p:nvPr/>
        </p:nvSpPr>
        <p:spPr>
          <a:xfrm>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Triangle 25">
            <a:extLst>
              <a:ext uri="{FF2B5EF4-FFF2-40B4-BE49-F238E27FC236}">
                <a16:creationId xmlns:a16="http://schemas.microsoft.com/office/drawing/2014/main" id="{54F6DD97-0D41-C643-8E3E-5ADC3418B8E1}"/>
              </a:ext>
            </a:extLst>
          </p:cNvPr>
          <p:cNvSpPr/>
          <p:nvPr/>
        </p:nvSpPr>
        <p:spPr>
          <a:xfrm>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Triangle 26">
            <a:extLst>
              <a:ext uri="{FF2B5EF4-FFF2-40B4-BE49-F238E27FC236}">
                <a16:creationId xmlns:a16="http://schemas.microsoft.com/office/drawing/2014/main" id="{AF6C5CDF-4B04-AC44-AA28-D34CE05B0F44}"/>
              </a:ext>
            </a:extLst>
          </p:cNvPr>
          <p:cNvSpPr/>
          <p:nvPr/>
        </p:nvSpPr>
        <p:spPr>
          <a:xfrm>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Triangle 27">
            <a:extLst>
              <a:ext uri="{FF2B5EF4-FFF2-40B4-BE49-F238E27FC236}">
                <a16:creationId xmlns:a16="http://schemas.microsoft.com/office/drawing/2014/main" id="{6BAB6629-BEA3-0F45-A825-3A147A0E6C5E}"/>
              </a:ext>
            </a:extLst>
          </p:cNvPr>
          <p:cNvSpPr/>
          <p:nvPr/>
        </p:nvSpPr>
        <p:spPr>
          <a:xfrm>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Triangle 28">
            <a:extLst>
              <a:ext uri="{FF2B5EF4-FFF2-40B4-BE49-F238E27FC236}">
                <a16:creationId xmlns:a16="http://schemas.microsoft.com/office/drawing/2014/main" id="{C4817735-F14F-244E-AC4E-3B263439659D}"/>
              </a:ext>
            </a:extLst>
          </p:cNvPr>
          <p:cNvSpPr/>
          <p:nvPr/>
        </p:nvSpPr>
        <p:spPr>
          <a:xfrm>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Triangle 29">
            <a:extLst>
              <a:ext uri="{FF2B5EF4-FFF2-40B4-BE49-F238E27FC236}">
                <a16:creationId xmlns:a16="http://schemas.microsoft.com/office/drawing/2014/main" id="{FE89E9E4-E8C3-984B-B1A5-338667B6F5B8}"/>
              </a:ext>
            </a:extLst>
          </p:cNvPr>
          <p:cNvSpPr/>
          <p:nvPr/>
        </p:nvSpPr>
        <p:spPr>
          <a:xfrm>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Triangle 30">
            <a:extLst>
              <a:ext uri="{FF2B5EF4-FFF2-40B4-BE49-F238E27FC236}">
                <a16:creationId xmlns:a16="http://schemas.microsoft.com/office/drawing/2014/main" id="{248D87B3-342C-444A-BD91-1636DD89D64F}"/>
              </a:ext>
            </a:extLst>
          </p:cNvPr>
          <p:cNvSpPr/>
          <p:nvPr/>
        </p:nvSpPr>
        <p:spPr>
          <a:xfrm>
            <a:off x="7455761"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Triangle 31">
            <a:extLst>
              <a:ext uri="{FF2B5EF4-FFF2-40B4-BE49-F238E27FC236}">
                <a16:creationId xmlns:a16="http://schemas.microsoft.com/office/drawing/2014/main" id="{E0F639FA-3E36-204F-A19D-618D4A34F9D9}"/>
              </a:ext>
            </a:extLst>
          </p:cNvPr>
          <p:cNvSpPr/>
          <p:nvPr/>
        </p:nvSpPr>
        <p:spPr>
          <a:xfrm>
            <a:off x="7455761"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Triangle 32">
            <a:extLst>
              <a:ext uri="{FF2B5EF4-FFF2-40B4-BE49-F238E27FC236}">
                <a16:creationId xmlns:a16="http://schemas.microsoft.com/office/drawing/2014/main" id="{F1600DEA-971A-F144-A1D0-6A879217A7C9}"/>
              </a:ext>
            </a:extLst>
          </p:cNvPr>
          <p:cNvSpPr/>
          <p:nvPr/>
        </p:nvSpPr>
        <p:spPr>
          <a:xfrm>
            <a:off x="7440817"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Triangle 33">
            <a:extLst>
              <a:ext uri="{FF2B5EF4-FFF2-40B4-BE49-F238E27FC236}">
                <a16:creationId xmlns:a16="http://schemas.microsoft.com/office/drawing/2014/main" id="{0DCBD7D8-0ADD-5542-9CE4-CD377AAB9C5B}"/>
              </a:ext>
            </a:extLst>
          </p:cNvPr>
          <p:cNvSpPr/>
          <p:nvPr/>
        </p:nvSpPr>
        <p:spPr>
          <a:xfrm>
            <a:off x="7440817"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5" name="Triangle 34">
            <a:extLst>
              <a:ext uri="{FF2B5EF4-FFF2-40B4-BE49-F238E27FC236}">
                <a16:creationId xmlns:a16="http://schemas.microsoft.com/office/drawing/2014/main" id="{99A096DC-C570-1844-8D1C-ADD73B48A244}"/>
              </a:ext>
            </a:extLst>
          </p:cNvPr>
          <p:cNvSpPr/>
          <p:nvPr/>
        </p:nvSpPr>
        <p:spPr>
          <a:xfrm>
            <a:off x="7455761"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6" name="Triangle 35">
            <a:extLst>
              <a:ext uri="{FF2B5EF4-FFF2-40B4-BE49-F238E27FC236}">
                <a16:creationId xmlns:a16="http://schemas.microsoft.com/office/drawing/2014/main" id="{FB33549E-9D5A-D34D-B74D-5EB0E0016B2C}"/>
              </a:ext>
            </a:extLst>
          </p:cNvPr>
          <p:cNvSpPr/>
          <p:nvPr/>
        </p:nvSpPr>
        <p:spPr>
          <a:xfrm>
            <a:off x="7455761"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 name="Title 1">
            <a:extLst>
              <a:ext uri="{FF2B5EF4-FFF2-40B4-BE49-F238E27FC236}">
                <a16:creationId xmlns:a16="http://schemas.microsoft.com/office/drawing/2014/main" id="{5B591BBF-5410-5049-AA12-AE32E059950F}"/>
              </a:ext>
            </a:extLst>
          </p:cNvPr>
          <p:cNvSpPr>
            <a:spLocks noGrp="1"/>
          </p:cNvSpPr>
          <p:nvPr>
            <p:ph type="title"/>
          </p:nvPr>
        </p:nvSpPr>
        <p:spPr/>
        <p:txBody>
          <a:bodyPr/>
          <a:lstStyle/>
          <a:p>
            <a:r>
              <a:rPr lang="en-NL" sz="8000" dirty="0"/>
              <a:t>PRODUCT OWNER</a:t>
            </a:r>
          </a:p>
        </p:txBody>
      </p:sp>
      <p:sp>
        <p:nvSpPr>
          <p:cNvPr id="3" name="Text Placeholder 2">
            <a:extLst>
              <a:ext uri="{FF2B5EF4-FFF2-40B4-BE49-F238E27FC236}">
                <a16:creationId xmlns:a16="http://schemas.microsoft.com/office/drawing/2014/main" id="{BF0BC8BC-6D96-1644-9733-7F7A2EB3AD73}"/>
              </a:ext>
            </a:extLst>
          </p:cNvPr>
          <p:cNvSpPr>
            <a:spLocks noGrp="1"/>
          </p:cNvSpPr>
          <p:nvPr>
            <p:ph type="body" sz="quarter" idx="10"/>
          </p:nvPr>
        </p:nvSpPr>
        <p:spPr/>
        <p:txBody>
          <a:bodyPr/>
          <a:lstStyle/>
          <a:p>
            <a:r>
              <a:rPr lang="en-GB" sz="1000" dirty="0">
                <a:solidFill>
                  <a:schemeClr val="bg1">
                    <a:lumMod val="50000"/>
                  </a:schemeClr>
                </a:solidFill>
              </a:rPr>
              <a:t>Which product management activities should a Product Owner perform?</a:t>
            </a:r>
            <a:endParaRPr lang="en-NL" sz="1000" dirty="0">
              <a:solidFill>
                <a:schemeClr val="bg1">
                  <a:lumMod val="50000"/>
                </a:schemeClr>
              </a:solidFill>
            </a:endParaRPr>
          </a:p>
        </p:txBody>
      </p:sp>
    </p:spTree>
    <p:extLst>
      <p:ext uri="{BB962C8B-B14F-4D97-AF65-F5344CB8AC3E}">
        <p14:creationId xmlns:p14="http://schemas.microsoft.com/office/powerpoint/2010/main" val="6193407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65841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3C2EEC-2670-3C7F-EA64-404BA9A9B758}"/>
              </a:ext>
            </a:extLst>
          </p:cNvPr>
          <p:cNvSpPr>
            <a:spLocks noGrp="1"/>
          </p:cNvSpPr>
          <p:nvPr>
            <p:ph type="title"/>
          </p:nvPr>
        </p:nvSpPr>
        <p:spPr/>
        <p:txBody>
          <a:bodyPr/>
          <a:lstStyle/>
          <a:p>
            <a:r>
              <a:rPr lang="en-NL" sz="4800" dirty="0"/>
              <a:t>Inspect Metrics</a:t>
            </a:r>
            <a:endParaRPr lang="en-NL" dirty="0"/>
          </a:p>
        </p:txBody>
      </p:sp>
    </p:spTree>
    <p:extLst>
      <p:ext uri="{BB962C8B-B14F-4D97-AF65-F5344CB8AC3E}">
        <p14:creationId xmlns:p14="http://schemas.microsoft.com/office/powerpoint/2010/main" val="37756378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56567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000AF5-FF04-673B-1760-0068AE31A2F3}"/>
              </a:ext>
            </a:extLst>
          </p:cNvPr>
          <p:cNvSpPr>
            <a:spLocks noGrp="1"/>
          </p:cNvSpPr>
          <p:nvPr>
            <p:ph type="title"/>
          </p:nvPr>
        </p:nvSpPr>
        <p:spPr/>
        <p:txBody>
          <a:bodyPr/>
          <a:lstStyle/>
          <a:p>
            <a:r>
              <a:rPr lang="en-NL" sz="4800" dirty="0"/>
              <a:t>Find a solution to reach the desired Outcome</a:t>
            </a:r>
            <a:endParaRPr lang="en-NL" dirty="0"/>
          </a:p>
        </p:txBody>
      </p:sp>
    </p:spTree>
    <p:extLst>
      <p:ext uri="{BB962C8B-B14F-4D97-AF65-F5344CB8AC3E}">
        <p14:creationId xmlns:p14="http://schemas.microsoft.com/office/powerpoint/2010/main" val="36679446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16980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F9A905-662F-A703-C5A3-B62E74FD5A24}"/>
              </a:ext>
            </a:extLst>
          </p:cNvPr>
          <p:cNvSpPr>
            <a:spLocks noGrp="1"/>
          </p:cNvSpPr>
          <p:nvPr>
            <p:ph type="title"/>
          </p:nvPr>
        </p:nvSpPr>
        <p:spPr/>
        <p:txBody>
          <a:bodyPr/>
          <a:lstStyle/>
          <a:p>
            <a:r>
              <a:rPr lang="en-NL" sz="4800" dirty="0"/>
              <a:t>Host Product Backlog refinement sessions</a:t>
            </a:r>
            <a:endParaRPr lang="en-NL" dirty="0"/>
          </a:p>
        </p:txBody>
      </p:sp>
    </p:spTree>
    <p:extLst>
      <p:ext uri="{BB962C8B-B14F-4D97-AF65-F5344CB8AC3E}">
        <p14:creationId xmlns:p14="http://schemas.microsoft.com/office/powerpoint/2010/main" val="14816052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50228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BEF562-6D56-B01B-0234-D9B548EFBD2F}"/>
              </a:ext>
            </a:extLst>
          </p:cNvPr>
          <p:cNvSpPr>
            <a:spLocks noGrp="1"/>
          </p:cNvSpPr>
          <p:nvPr>
            <p:ph type="title"/>
          </p:nvPr>
        </p:nvSpPr>
        <p:spPr/>
        <p:txBody>
          <a:bodyPr/>
          <a:lstStyle/>
          <a:p>
            <a:r>
              <a:rPr lang="en-NL" sz="4800" dirty="0"/>
              <a:t>Design an </a:t>
            </a:r>
            <a:br>
              <a:rPr lang="en-NL" sz="4800" dirty="0"/>
            </a:br>
            <a:r>
              <a:rPr lang="en-NL" sz="4800" dirty="0"/>
              <a:t>A/B test plan</a:t>
            </a:r>
            <a:endParaRPr lang="en-NL" dirty="0"/>
          </a:p>
        </p:txBody>
      </p:sp>
    </p:spTree>
    <p:extLst>
      <p:ext uri="{BB962C8B-B14F-4D97-AF65-F5344CB8AC3E}">
        <p14:creationId xmlns:p14="http://schemas.microsoft.com/office/powerpoint/2010/main" val="26124880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3329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3C9FD3-E5C8-57B8-90F3-7C3DE6EED338}"/>
              </a:ext>
            </a:extLst>
          </p:cNvPr>
          <p:cNvSpPr>
            <a:spLocks noGrp="1"/>
          </p:cNvSpPr>
          <p:nvPr>
            <p:ph type="title"/>
          </p:nvPr>
        </p:nvSpPr>
        <p:spPr/>
        <p:txBody>
          <a:bodyPr/>
          <a:lstStyle/>
          <a:p>
            <a:r>
              <a:rPr lang="en-NL" sz="4800" dirty="0"/>
              <a:t>Perform market research</a:t>
            </a:r>
            <a:endParaRPr lang="en-NL" dirty="0"/>
          </a:p>
        </p:txBody>
      </p:sp>
    </p:spTree>
    <p:extLst>
      <p:ext uri="{BB962C8B-B14F-4D97-AF65-F5344CB8AC3E}">
        <p14:creationId xmlns:p14="http://schemas.microsoft.com/office/powerpoint/2010/main" val="2981038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114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8949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49DF9-B235-4FC3-E29A-C9B4AA19EC44}"/>
              </a:ext>
            </a:extLst>
          </p:cNvPr>
          <p:cNvSpPr>
            <a:spLocks noGrp="1"/>
          </p:cNvSpPr>
          <p:nvPr>
            <p:ph type="title"/>
          </p:nvPr>
        </p:nvSpPr>
        <p:spPr/>
        <p:txBody>
          <a:bodyPr/>
          <a:lstStyle/>
          <a:p>
            <a:r>
              <a:rPr lang="en-NL" sz="4800" dirty="0"/>
              <a:t>Negotiate a supplier contract</a:t>
            </a:r>
            <a:endParaRPr lang="en-NL" dirty="0"/>
          </a:p>
        </p:txBody>
      </p:sp>
    </p:spTree>
    <p:extLst>
      <p:ext uri="{BB962C8B-B14F-4D97-AF65-F5344CB8AC3E}">
        <p14:creationId xmlns:p14="http://schemas.microsoft.com/office/powerpoint/2010/main" val="41082178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17420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CA824E-139B-08CD-3D90-411C5F516A10}"/>
              </a:ext>
            </a:extLst>
          </p:cNvPr>
          <p:cNvSpPr>
            <a:spLocks noGrp="1"/>
          </p:cNvSpPr>
          <p:nvPr>
            <p:ph type="title"/>
          </p:nvPr>
        </p:nvSpPr>
        <p:spPr/>
        <p:txBody>
          <a:bodyPr/>
          <a:lstStyle/>
          <a:p>
            <a:r>
              <a:rPr lang="en-NL" sz="4800" dirty="0"/>
              <a:t>Purchase hardware</a:t>
            </a:r>
            <a:endParaRPr lang="en-NL" dirty="0"/>
          </a:p>
        </p:txBody>
      </p:sp>
    </p:spTree>
    <p:extLst>
      <p:ext uri="{BB962C8B-B14F-4D97-AF65-F5344CB8AC3E}">
        <p14:creationId xmlns:p14="http://schemas.microsoft.com/office/powerpoint/2010/main" val="40105131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9734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51E53-B382-9AC0-0B4C-5D8E709D8163}"/>
              </a:ext>
            </a:extLst>
          </p:cNvPr>
          <p:cNvSpPr>
            <a:spLocks noGrp="1"/>
          </p:cNvSpPr>
          <p:nvPr>
            <p:ph type="title"/>
          </p:nvPr>
        </p:nvSpPr>
        <p:spPr/>
        <p:txBody>
          <a:bodyPr/>
          <a:lstStyle/>
          <a:p>
            <a:r>
              <a:rPr lang="en-NL" sz="4800" dirty="0"/>
              <a:t>Investigate a </a:t>
            </a:r>
            <a:br>
              <a:rPr lang="en-NL" sz="4800" dirty="0"/>
            </a:br>
            <a:r>
              <a:rPr lang="en-NL" sz="4800" dirty="0"/>
              <a:t>new Product proposition</a:t>
            </a:r>
            <a:endParaRPr lang="en-NL" dirty="0"/>
          </a:p>
        </p:txBody>
      </p:sp>
    </p:spTree>
    <p:extLst>
      <p:ext uri="{BB962C8B-B14F-4D97-AF65-F5344CB8AC3E}">
        <p14:creationId xmlns:p14="http://schemas.microsoft.com/office/powerpoint/2010/main" val="27384137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965391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98503-74E5-2DD3-BA40-23EB4BC39C5A}"/>
              </a:ext>
            </a:extLst>
          </p:cNvPr>
          <p:cNvSpPr>
            <a:spLocks noGrp="1"/>
          </p:cNvSpPr>
          <p:nvPr>
            <p:ph type="title"/>
          </p:nvPr>
        </p:nvSpPr>
        <p:spPr/>
        <p:txBody>
          <a:bodyPr/>
          <a:lstStyle/>
          <a:p>
            <a:r>
              <a:rPr lang="en-NL" sz="4800" dirty="0"/>
              <a:t>Create financial reports</a:t>
            </a:r>
            <a:endParaRPr lang="en-NL" dirty="0"/>
          </a:p>
        </p:txBody>
      </p:sp>
    </p:spTree>
    <p:extLst>
      <p:ext uri="{BB962C8B-B14F-4D97-AF65-F5344CB8AC3E}">
        <p14:creationId xmlns:p14="http://schemas.microsoft.com/office/powerpoint/2010/main" val="11202159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0331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5C41B-9E46-45EB-7BAB-DE7A64B73C48}"/>
              </a:ext>
            </a:extLst>
          </p:cNvPr>
          <p:cNvSpPr>
            <a:spLocks noGrp="1"/>
          </p:cNvSpPr>
          <p:nvPr>
            <p:ph type="title"/>
          </p:nvPr>
        </p:nvSpPr>
        <p:spPr/>
        <p:txBody>
          <a:bodyPr/>
          <a:lstStyle/>
          <a:p>
            <a:r>
              <a:rPr lang="en-NL" sz="4800" dirty="0"/>
              <a:t>Analyse</a:t>
            </a:r>
            <a:br>
              <a:rPr lang="en-NL" sz="4800" dirty="0"/>
            </a:br>
            <a:r>
              <a:rPr lang="en-NL" sz="4800" dirty="0"/>
              <a:t>competitors</a:t>
            </a:r>
            <a:endParaRPr lang="en-NL" dirty="0"/>
          </a:p>
        </p:txBody>
      </p:sp>
    </p:spTree>
    <p:extLst>
      <p:ext uri="{BB962C8B-B14F-4D97-AF65-F5344CB8AC3E}">
        <p14:creationId xmlns:p14="http://schemas.microsoft.com/office/powerpoint/2010/main" val="920278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AA850F4-A93F-C549-B477-DEC636479EC6}"/>
              </a:ext>
            </a:extLst>
          </p:cNvPr>
          <p:cNvSpPr>
            <a:spLocks noGrp="1"/>
          </p:cNvSpPr>
          <p:nvPr>
            <p:ph type="title"/>
          </p:nvPr>
        </p:nvSpPr>
        <p:spPr/>
        <p:txBody>
          <a:bodyPr/>
          <a:lstStyle/>
          <a:p>
            <a:r>
              <a:rPr lang="en-NL" sz="8800" dirty="0"/>
              <a:t>PRODUCT TEAM</a:t>
            </a:r>
          </a:p>
        </p:txBody>
      </p:sp>
      <p:sp>
        <p:nvSpPr>
          <p:cNvPr id="7" name="Text Placeholder 6">
            <a:extLst>
              <a:ext uri="{FF2B5EF4-FFF2-40B4-BE49-F238E27FC236}">
                <a16:creationId xmlns:a16="http://schemas.microsoft.com/office/drawing/2014/main" id="{CF819514-ADC8-F541-90C1-154E00879EB9}"/>
              </a:ext>
            </a:extLst>
          </p:cNvPr>
          <p:cNvSpPr>
            <a:spLocks noGrp="1"/>
          </p:cNvSpPr>
          <p:nvPr>
            <p:ph type="body" sz="quarter" idx="10"/>
          </p:nvPr>
        </p:nvSpPr>
        <p:spPr/>
        <p:txBody>
          <a:bodyPr>
            <a:noAutofit/>
          </a:bodyPr>
          <a:lstStyle/>
          <a:p>
            <a:r>
              <a:rPr lang="en-GB" sz="1030" dirty="0">
                <a:solidFill>
                  <a:schemeClr val="bg1">
                    <a:lumMod val="50000"/>
                  </a:schemeClr>
                </a:solidFill>
              </a:rPr>
              <a:t>Having product management activities that cannot be picked up by the Scrum Team?</a:t>
            </a:r>
            <a:br>
              <a:rPr lang="en-GB" sz="1030" dirty="0">
                <a:solidFill>
                  <a:schemeClr val="bg1">
                    <a:lumMod val="50000"/>
                  </a:schemeClr>
                </a:solidFill>
              </a:rPr>
            </a:br>
            <a:r>
              <a:rPr lang="en-GB" sz="1030" dirty="0">
                <a:solidFill>
                  <a:schemeClr val="bg1">
                    <a:lumMod val="50000"/>
                  </a:schemeClr>
                </a:solidFill>
              </a:rPr>
              <a:t>Have a look around and see how you can be helped by experts outside of the team.</a:t>
            </a:r>
          </a:p>
        </p:txBody>
      </p:sp>
      <p:sp>
        <p:nvSpPr>
          <p:cNvPr id="24" name="Hexagon 23">
            <a:extLst>
              <a:ext uri="{FF2B5EF4-FFF2-40B4-BE49-F238E27FC236}">
                <a16:creationId xmlns:a16="http://schemas.microsoft.com/office/drawing/2014/main" id="{B77BC908-5A71-5648-86F4-1DD501B1A47A}"/>
              </a:ext>
            </a:extLst>
          </p:cNvPr>
          <p:cNvSpPr/>
          <p:nvPr/>
        </p:nvSpPr>
        <p:spPr>
          <a:xfrm>
            <a:off x="-270996"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Hexagon 24">
            <a:extLst>
              <a:ext uri="{FF2B5EF4-FFF2-40B4-BE49-F238E27FC236}">
                <a16:creationId xmlns:a16="http://schemas.microsoft.com/office/drawing/2014/main" id="{CA52172E-44FE-964B-8A80-395B31A859C7}"/>
              </a:ext>
            </a:extLst>
          </p:cNvPr>
          <p:cNvSpPr/>
          <p:nvPr/>
        </p:nvSpPr>
        <p:spPr>
          <a:xfrm>
            <a:off x="-275215"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Hexagon 25">
            <a:extLst>
              <a:ext uri="{FF2B5EF4-FFF2-40B4-BE49-F238E27FC236}">
                <a16:creationId xmlns:a16="http://schemas.microsoft.com/office/drawing/2014/main" id="{08EC8FA2-7049-534E-A372-EC6A91A4CE79}"/>
              </a:ext>
            </a:extLst>
          </p:cNvPr>
          <p:cNvSpPr/>
          <p:nvPr/>
        </p:nvSpPr>
        <p:spPr>
          <a:xfrm>
            <a:off x="-275215"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Hexagon 26">
            <a:extLst>
              <a:ext uri="{FF2B5EF4-FFF2-40B4-BE49-F238E27FC236}">
                <a16:creationId xmlns:a16="http://schemas.microsoft.com/office/drawing/2014/main" id="{718BA15D-DE98-8D43-9A3F-36F37A37AF2D}"/>
              </a:ext>
            </a:extLst>
          </p:cNvPr>
          <p:cNvSpPr/>
          <p:nvPr/>
        </p:nvSpPr>
        <p:spPr>
          <a:xfrm>
            <a:off x="-279434"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Hexagon 27">
            <a:extLst>
              <a:ext uri="{FF2B5EF4-FFF2-40B4-BE49-F238E27FC236}">
                <a16:creationId xmlns:a16="http://schemas.microsoft.com/office/drawing/2014/main" id="{5EF61F84-17B4-324C-9CD3-E07B3D18F12C}"/>
              </a:ext>
            </a:extLst>
          </p:cNvPr>
          <p:cNvSpPr/>
          <p:nvPr/>
        </p:nvSpPr>
        <p:spPr>
          <a:xfrm>
            <a:off x="-277325"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Hexagon 28">
            <a:extLst>
              <a:ext uri="{FF2B5EF4-FFF2-40B4-BE49-F238E27FC236}">
                <a16:creationId xmlns:a16="http://schemas.microsoft.com/office/drawing/2014/main" id="{6099D7E0-C13A-7847-84ED-EA0C5524E554}"/>
              </a:ext>
            </a:extLst>
          </p:cNvPr>
          <p:cNvSpPr/>
          <p:nvPr/>
        </p:nvSpPr>
        <p:spPr>
          <a:xfrm>
            <a:off x="-28154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Hexagon 29">
            <a:extLst>
              <a:ext uri="{FF2B5EF4-FFF2-40B4-BE49-F238E27FC236}">
                <a16:creationId xmlns:a16="http://schemas.microsoft.com/office/drawing/2014/main" id="{920910FA-5581-F04C-9A39-2A4938FE8099}"/>
              </a:ext>
            </a:extLst>
          </p:cNvPr>
          <p:cNvSpPr/>
          <p:nvPr/>
        </p:nvSpPr>
        <p:spPr>
          <a:xfrm>
            <a:off x="-270996"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Hexagon 30">
            <a:extLst>
              <a:ext uri="{FF2B5EF4-FFF2-40B4-BE49-F238E27FC236}">
                <a16:creationId xmlns:a16="http://schemas.microsoft.com/office/drawing/2014/main" id="{8BBDE08F-BA25-4943-9CD6-08F91133CB36}"/>
              </a:ext>
            </a:extLst>
          </p:cNvPr>
          <p:cNvSpPr/>
          <p:nvPr/>
        </p:nvSpPr>
        <p:spPr>
          <a:xfrm>
            <a:off x="7483969"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Hexagon 31">
            <a:extLst>
              <a:ext uri="{FF2B5EF4-FFF2-40B4-BE49-F238E27FC236}">
                <a16:creationId xmlns:a16="http://schemas.microsoft.com/office/drawing/2014/main" id="{1FBA123F-FD40-8849-9469-AF75E6B929B7}"/>
              </a:ext>
            </a:extLst>
          </p:cNvPr>
          <p:cNvSpPr/>
          <p:nvPr/>
        </p:nvSpPr>
        <p:spPr>
          <a:xfrm>
            <a:off x="7479750"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Hexagon 32">
            <a:extLst>
              <a:ext uri="{FF2B5EF4-FFF2-40B4-BE49-F238E27FC236}">
                <a16:creationId xmlns:a16="http://schemas.microsoft.com/office/drawing/2014/main" id="{A5F73996-9447-1848-B658-78DFF6A9C779}"/>
              </a:ext>
            </a:extLst>
          </p:cNvPr>
          <p:cNvSpPr/>
          <p:nvPr/>
        </p:nvSpPr>
        <p:spPr>
          <a:xfrm>
            <a:off x="7479750"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Hexagon 33">
            <a:extLst>
              <a:ext uri="{FF2B5EF4-FFF2-40B4-BE49-F238E27FC236}">
                <a16:creationId xmlns:a16="http://schemas.microsoft.com/office/drawing/2014/main" id="{275693F2-68C2-3E4F-BA5E-B253F0E64904}"/>
              </a:ext>
            </a:extLst>
          </p:cNvPr>
          <p:cNvSpPr/>
          <p:nvPr/>
        </p:nvSpPr>
        <p:spPr>
          <a:xfrm>
            <a:off x="7475530"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5" name="Hexagon 34">
            <a:extLst>
              <a:ext uri="{FF2B5EF4-FFF2-40B4-BE49-F238E27FC236}">
                <a16:creationId xmlns:a16="http://schemas.microsoft.com/office/drawing/2014/main" id="{0037A2A0-8D75-B940-835C-26E592882C69}"/>
              </a:ext>
            </a:extLst>
          </p:cNvPr>
          <p:cNvSpPr/>
          <p:nvPr/>
        </p:nvSpPr>
        <p:spPr>
          <a:xfrm>
            <a:off x="7477640"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6" name="Hexagon 35">
            <a:extLst>
              <a:ext uri="{FF2B5EF4-FFF2-40B4-BE49-F238E27FC236}">
                <a16:creationId xmlns:a16="http://schemas.microsoft.com/office/drawing/2014/main" id="{34ABA7B3-653A-E24D-B127-F6F5AEBE2C7B}"/>
              </a:ext>
            </a:extLst>
          </p:cNvPr>
          <p:cNvSpPr/>
          <p:nvPr/>
        </p:nvSpPr>
        <p:spPr>
          <a:xfrm>
            <a:off x="7473421"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7" name="Hexagon 36">
            <a:extLst>
              <a:ext uri="{FF2B5EF4-FFF2-40B4-BE49-F238E27FC236}">
                <a16:creationId xmlns:a16="http://schemas.microsoft.com/office/drawing/2014/main" id="{980F8705-E6AE-3E4B-9146-F98BFFE8E753}"/>
              </a:ext>
            </a:extLst>
          </p:cNvPr>
          <p:cNvSpPr/>
          <p:nvPr/>
        </p:nvSpPr>
        <p:spPr>
          <a:xfrm>
            <a:off x="7483969"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Tree>
    <p:extLst>
      <p:ext uri="{BB962C8B-B14F-4D97-AF65-F5344CB8AC3E}">
        <p14:creationId xmlns:p14="http://schemas.microsoft.com/office/powerpoint/2010/main" val="16063795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40528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32403-F1A7-0A45-3E25-372981E62B2F}"/>
              </a:ext>
            </a:extLst>
          </p:cNvPr>
          <p:cNvSpPr>
            <a:spLocks noGrp="1"/>
          </p:cNvSpPr>
          <p:nvPr>
            <p:ph type="title"/>
          </p:nvPr>
        </p:nvSpPr>
        <p:spPr/>
        <p:txBody>
          <a:bodyPr/>
          <a:lstStyle/>
          <a:p>
            <a:r>
              <a:rPr lang="en-NL" dirty="0"/>
              <a:t>Create the </a:t>
            </a:r>
            <a:br>
              <a:rPr lang="en-NL" dirty="0"/>
            </a:br>
            <a:r>
              <a:rPr lang="en-NL" dirty="0"/>
              <a:t>Product Goal</a:t>
            </a:r>
          </a:p>
        </p:txBody>
      </p:sp>
    </p:spTree>
    <p:extLst>
      <p:ext uri="{BB962C8B-B14F-4D97-AF65-F5344CB8AC3E}">
        <p14:creationId xmlns:p14="http://schemas.microsoft.com/office/powerpoint/2010/main" val="2202628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84781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1F1DE5-7B91-0D68-AB16-A362AA99E6E1}"/>
              </a:ext>
            </a:extLst>
          </p:cNvPr>
          <p:cNvSpPr>
            <a:spLocks noGrp="1"/>
          </p:cNvSpPr>
          <p:nvPr>
            <p:ph type="title"/>
          </p:nvPr>
        </p:nvSpPr>
        <p:spPr/>
        <p:txBody>
          <a:bodyPr/>
          <a:lstStyle/>
          <a:p>
            <a:r>
              <a:rPr lang="en-NL" sz="4800" dirty="0"/>
              <a:t>Plan marketing activities</a:t>
            </a:r>
            <a:endParaRPr lang="en-NL" dirty="0"/>
          </a:p>
        </p:txBody>
      </p:sp>
    </p:spTree>
    <p:extLst>
      <p:ext uri="{BB962C8B-B14F-4D97-AF65-F5344CB8AC3E}">
        <p14:creationId xmlns:p14="http://schemas.microsoft.com/office/powerpoint/2010/main" val="26264241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936322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43577-6E4F-685F-E53E-EF9DB25120B2}"/>
              </a:ext>
            </a:extLst>
          </p:cNvPr>
          <p:cNvSpPr>
            <a:spLocks noGrp="1"/>
          </p:cNvSpPr>
          <p:nvPr>
            <p:ph type="title"/>
          </p:nvPr>
        </p:nvSpPr>
        <p:spPr/>
        <p:txBody>
          <a:bodyPr/>
          <a:lstStyle/>
          <a:p>
            <a:br>
              <a:rPr lang="en-NL" sz="4800" dirty="0"/>
            </a:br>
            <a:r>
              <a:rPr lang="en-NL" sz="4800" dirty="0"/>
              <a:t>…………………</a:t>
            </a:r>
            <a:endParaRPr lang="en-NL" dirty="0"/>
          </a:p>
        </p:txBody>
      </p:sp>
    </p:spTree>
    <p:extLst>
      <p:ext uri="{BB962C8B-B14F-4D97-AF65-F5344CB8AC3E}">
        <p14:creationId xmlns:p14="http://schemas.microsoft.com/office/powerpoint/2010/main" val="35778180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71609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43577-6E4F-685F-E53E-EF9DB25120B2}"/>
              </a:ext>
            </a:extLst>
          </p:cNvPr>
          <p:cNvSpPr>
            <a:spLocks noGrp="1"/>
          </p:cNvSpPr>
          <p:nvPr>
            <p:ph type="title"/>
          </p:nvPr>
        </p:nvSpPr>
        <p:spPr/>
        <p:txBody>
          <a:bodyPr/>
          <a:lstStyle/>
          <a:p>
            <a:br>
              <a:rPr lang="en-NL" sz="4800" dirty="0"/>
            </a:br>
            <a:r>
              <a:rPr lang="en-NL" sz="4800" dirty="0"/>
              <a:t>…………………</a:t>
            </a:r>
            <a:endParaRPr lang="en-NL" dirty="0"/>
          </a:p>
        </p:txBody>
      </p:sp>
    </p:spTree>
    <p:extLst>
      <p:ext uri="{BB962C8B-B14F-4D97-AF65-F5344CB8AC3E}">
        <p14:creationId xmlns:p14="http://schemas.microsoft.com/office/powerpoint/2010/main" val="486367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57709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43577-6E4F-685F-E53E-EF9DB25120B2}"/>
              </a:ext>
            </a:extLst>
          </p:cNvPr>
          <p:cNvSpPr>
            <a:spLocks noGrp="1"/>
          </p:cNvSpPr>
          <p:nvPr>
            <p:ph type="title"/>
          </p:nvPr>
        </p:nvSpPr>
        <p:spPr/>
        <p:txBody>
          <a:bodyPr/>
          <a:lstStyle/>
          <a:p>
            <a:br>
              <a:rPr lang="en-NL" sz="4800" dirty="0"/>
            </a:br>
            <a:r>
              <a:rPr lang="en-NL" sz="4800" dirty="0"/>
              <a:t>…………………</a:t>
            </a:r>
            <a:endParaRPr lang="en-NL" dirty="0"/>
          </a:p>
        </p:txBody>
      </p:sp>
    </p:spTree>
    <p:extLst>
      <p:ext uri="{BB962C8B-B14F-4D97-AF65-F5344CB8AC3E}">
        <p14:creationId xmlns:p14="http://schemas.microsoft.com/office/powerpoint/2010/main" val="4012936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00251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77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1A8C7A-F44D-5B4E-B18C-70D8D2FC550B}"/>
              </a:ext>
            </a:extLst>
          </p:cNvPr>
          <p:cNvSpPr>
            <a:spLocks noGrp="1"/>
          </p:cNvSpPr>
          <p:nvPr>
            <p:ph type="title"/>
          </p:nvPr>
        </p:nvSpPr>
        <p:spPr/>
        <p:txBody>
          <a:bodyPr/>
          <a:lstStyle/>
          <a:p>
            <a:r>
              <a:rPr lang="en-NL" dirty="0"/>
              <a:t>Propose a </a:t>
            </a:r>
            <a:br>
              <a:rPr lang="en-NL" dirty="0"/>
            </a:br>
            <a:r>
              <a:rPr lang="en-NL" dirty="0"/>
              <a:t>Sprint Goal</a:t>
            </a:r>
          </a:p>
        </p:txBody>
      </p:sp>
    </p:spTree>
    <p:extLst>
      <p:ext uri="{BB962C8B-B14F-4D97-AF65-F5344CB8AC3E}">
        <p14:creationId xmlns:p14="http://schemas.microsoft.com/office/powerpoint/2010/main" val="1788883334"/>
      </p:ext>
    </p:extLst>
  </p:cSld>
  <p:clrMapOvr>
    <a:masterClrMapping/>
  </p:clrMapOvr>
</p:sld>
</file>

<file path=ppt/theme/theme1.xml><?xml version="1.0" encoding="utf-8"?>
<a:theme xmlns:a="http://schemas.openxmlformats.org/drawingml/2006/main" name="SF 2022 PPT Theme cardset">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F 2022 PPT Theme cardset" id="{B938C16F-1C06-A64B-9B36-382253B595C3}" vid="{53392726-7390-F349-A879-67F55065F4D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SF 2022 PPT Theme cardset</Template>
  <TotalTime>490</TotalTime>
  <Words>647</Words>
  <Application>Microsoft Macintosh PowerPoint</Application>
  <PresentationFormat>Custom</PresentationFormat>
  <Paragraphs>67</Paragraphs>
  <Slides>80</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80</vt:i4>
      </vt:variant>
    </vt:vector>
  </HeadingPairs>
  <TitlesOfParts>
    <vt:vector size="86" baseType="lpstr">
      <vt:lpstr>Calibri</vt:lpstr>
      <vt:lpstr>Arial</vt:lpstr>
      <vt:lpstr>Manrope Medium</vt:lpstr>
      <vt:lpstr>Manrope</vt:lpstr>
      <vt:lpstr>American Captain</vt:lpstr>
      <vt:lpstr>SF 2022 PPT Theme cardset</vt:lpstr>
      <vt:lpstr>PowerPoint Presentation</vt:lpstr>
      <vt:lpstr>Facilitate the Game</vt:lpstr>
      <vt:lpstr>DEVELOPERS</vt:lpstr>
      <vt:lpstr>PowerPoint Presentation</vt:lpstr>
      <vt:lpstr>PRODUCT OWNER</vt:lpstr>
      <vt:lpstr>PowerPoint Presentation</vt:lpstr>
      <vt:lpstr>PRODUCT TEAM</vt:lpstr>
      <vt:lpstr>PowerPoint Presentation</vt:lpstr>
      <vt:lpstr>Propose a  Sprint Goal</vt:lpstr>
      <vt:lpstr>PowerPoint Presentation</vt:lpstr>
      <vt:lpstr>Create Product Roadmaps</vt:lpstr>
      <vt:lpstr>PowerPoint Presentation</vt:lpstr>
      <vt:lpstr>Create Product Vision and Strategy</vt:lpstr>
      <vt:lpstr>PowerPoint Presentation</vt:lpstr>
      <vt:lpstr>Align with Stakeholders</vt:lpstr>
      <vt:lpstr>PowerPoint Presentation</vt:lpstr>
      <vt:lpstr>Write Epics</vt:lpstr>
      <vt:lpstr>PowerPoint Presentation</vt:lpstr>
      <vt:lpstr>Order the Product Backlog</vt:lpstr>
      <vt:lpstr>PowerPoint Presentation</vt:lpstr>
      <vt:lpstr>Host the  Sprint Review</vt:lpstr>
      <vt:lpstr>PowerPoint Presentation</vt:lpstr>
      <vt:lpstr>Update Product Strategy based on new insights</vt:lpstr>
      <vt:lpstr>PowerPoint Presentation</vt:lpstr>
      <vt:lpstr>Define the problem to solve</vt:lpstr>
      <vt:lpstr>PowerPoint Presentation</vt:lpstr>
      <vt:lpstr>Define KPI’s</vt:lpstr>
      <vt:lpstr>PowerPoint Presentation</vt:lpstr>
      <vt:lpstr>Track KPI’s</vt:lpstr>
      <vt:lpstr>PowerPoint Presentation</vt:lpstr>
      <vt:lpstr>Tell a compelling story about the needs of your users</vt:lpstr>
      <vt:lpstr>PowerPoint Presentation</vt:lpstr>
      <vt:lpstr>Make key decisions</vt:lpstr>
      <vt:lpstr>PowerPoint Presentation</vt:lpstr>
      <vt:lpstr>Release planning</vt:lpstr>
      <vt:lpstr>PowerPoint Presentation</vt:lpstr>
      <vt:lpstr>Write Product  Backlog Items</vt:lpstr>
      <vt:lpstr>PowerPoint Presentation</vt:lpstr>
      <vt:lpstr>Test Product Backlog Items</vt:lpstr>
      <vt:lpstr>PowerPoint Presentation</vt:lpstr>
      <vt:lpstr>Accept Product Backlog Items</vt:lpstr>
      <vt:lpstr>PowerPoint Presentation</vt:lpstr>
      <vt:lpstr>Track sprint  progress</vt:lpstr>
      <vt:lpstr>PowerPoint Presentation</vt:lpstr>
      <vt:lpstr>Create the  Sprint Backlog</vt:lpstr>
      <vt:lpstr>PowerPoint Presentation</vt:lpstr>
      <vt:lpstr>Perform user  interviews</vt:lpstr>
      <vt:lpstr>PowerPoint Presentation</vt:lpstr>
      <vt:lpstr>Create user  surveys</vt:lpstr>
      <vt:lpstr>PowerPoint Presentation</vt:lpstr>
      <vt:lpstr>Inspect Metrics</vt:lpstr>
      <vt:lpstr>PowerPoint Presentation</vt:lpstr>
      <vt:lpstr>Find a solution to reach the desired Outcome</vt:lpstr>
      <vt:lpstr>PowerPoint Presentation</vt:lpstr>
      <vt:lpstr>Host Product Backlog refinement sessions</vt:lpstr>
      <vt:lpstr>PowerPoint Presentation</vt:lpstr>
      <vt:lpstr>Design an  A/B test plan</vt:lpstr>
      <vt:lpstr>PowerPoint Presentation</vt:lpstr>
      <vt:lpstr>Perform market research</vt:lpstr>
      <vt:lpstr>PowerPoint Presentation</vt:lpstr>
      <vt:lpstr>Negotiate a supplier contract</vt:lpstr>
      <vt:lpstr>PowerPoint Presentation</vt:lpstr>
      <vt:lpstr>Purchase hardware</vt:lpstr>
      <vt:lpstr>PowerPoint Presentation</vt:lpstr>
      <vt:lpstr>Investigate a  new Product proposition</vt:lpstr>
      <vt:lpstr>PowerPoint Presentation</vt:lpstr>
      <vt:lpstr>Create financial reports</vt:lpstr>
      <vt:lpstr>PowerPoint Presentation</vt:lpstr>
      <vt:lpstr>Analyse competitors</vt:lpstr>
      <vt:lpstr>PowerPoint Presentation</vt:lpstr>
      <vt:lpstr>Create the  Product Goal</vt:lpstr>
      <vt:lpstr>PowerPoint Presentation</vt:lpstr>
      <vt:lpstr>Plan marketing activities</vt:lpstr>
      <vt:lpstr>PowerPoint Presentation</vt:lpstr>
      <vt:lpstr> …………………</vt:lpstr>
      <vt:lpstr>PowerPoint Presentation</vt:lpstr>
      <vt:lpstr> …………………</vt:lpstr>
      <vt:lpstr>PowerPoint Presentation</vt:lpstr>
      <vt:lpstr>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Chee-Hong Hsia</dc:creator>
  <cp:lastModifiedBy>Sjoerd Kranendonk</cp:lastModifiedBy>
  <cp:revision>277</cp:revision>
  <dcterms:created xsi:type="dcterms:W3CDTF">2020-03-02T18:23:14Z</dcterms:created>
  <dcterms:modified xsi:type="dcterms:W3CDTF">2022-06-12T12:22:51Z</dcterms:modified>
</cp:coreProperties>
</file>